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sldIdLst>
    <p:sldId id="256" r:id="rId2"/>
    <p:sldId id="257" r:id="rId3"/>
    <p:sldId id="258" r:id="rId4"/>
    <p:sldId id="261" r:id="rId5"/>
    <p:sldId id="263" r:id="rId6"/>
    <p:sldId id="264" r:id="rId7"/>
    <p:sldId id="267" r:id="rId8"/>
    <p:sldId id="268" r:id="rId9"/>
    <p:sldId id="269" r:id="rId10"/>
    <p:sldId id="270" r:id="rId11"/>
    <p:sldId id="271" r:id="rId12"/>
    <p:sldId id="278" r:id="rId13"/>
    <p:sldId id="272" r:id="rId14"/>
    <p:sldId id="273" r:id="rId15"/>
    <p:sldId id="274" r:id="rId16"/>
    <p:sldId id="275" r:id="rId17"/>
    <p:sldId id="276" r:id="rId18"/>
    <p:sldId id="277" r:id="rId19"/>
    <p:sldId id="27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D90BF86-E840-48B2-8B50-32C721A62540}"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1BA1392B-D987-42F9-9C9C-2F087F88FF6D}">
      <dgm:prSet/>
      <dgm:spPr/>
      <dgm:t>
        <a:bodyPr/>
        <a:lstStyle/>
        <a:p>
          <a:r>
            <a:rPr lang="en-CA"/>
            <a:t>SUBMITTED BY:</a:t>
          </a:r>
          <a:endParaRPr lang="en-US"/>
        </a:p>
      </dgm:t>
    </dgm:pt>
    <dgm:pt modelId="{A47E62FE-FEA2-437C-8B0D-9E8A43EA05D1}" type="parTrans" cxnId="{A7E7AB9F-BC41-4CAB-A54B-B92284AF2684}">
      <dgm:prSet/>
      <dgm:spPr/>
      <dgm:t>
        <a:bodyPr/>
        <a:lstStyle/>
        <a:p>
          <a:endParaRPr lang="en-US"/>
        </a:p>
      </dgm:t>
    </dgm:pt>
    <dgm:pt modelId="{8BAC38DD-FA84-4CD7-AFDD-9073F50CF698}" type="sibTrans" cxnId="{A7E7AB9F-BC41-4CAB-A54B-B92284AF2684}">
      <dgm:prSet/>
      <dgm:spPr/>
      <dgm:t>
        <a:bodyPr/>
        <a:lstStyle/>
        <a:p>
          <a:endParaRPr lang="en-US"/>
        </a:p>
      </dgm:t>
    </dgm:pt>
    <dgm:pt modelId="{3E6047E3-6AAD-4352-AAFD-45397E9BFDAE}">
      <dgm:prSet/>
      <dgm:spPr/>
      <dgm:t>
        <a:bodyPr/>
        <a:lstStyle/>
        <a:p>
          <a:r>
            <a:rPr lang="en-CA"/>
            <a:t>RAVDEEP KAUR ( 2024192 )</a:t>
          </a:r>
          <a:endParaRPr lang="en-US"/>
        </a:p>
      </dgm:t>
    </dgm:pt>
    <dgm:pt modelId="{1BA4A1BC-81D9-4B31-8ECE-6D648A8FC301}" type="parTrans" cxnId="{3A266A94-66D8-4B06-A6E6-4BF77CD978E6}">
      <dgm:prSet/>
      <dgm:spPr/>
      <dgm:t>
        <a:bodyPr/>
        <a:lstStyle/>
        <a:p>
          <a:endParaRPr lang="en-US"/>
        </a:p>
      </dgm:t>
    </dgm:pt>
    <dgm:pt modelId="{52B5B78C-D344-4C6F-9455-43823ACEFA63}" type="sibTrans" cxnId="{3A266A94-66D8-4B06-A6E6-4BF77CD978E6}">
      <dgm:prSet/>
      <dgm:spPr/>
      <dgm:t>
        <a:bodyPr/>
        <a:lstStyle/>
        <a:p>
          <a:endParaRPr lang="en-US"/>
        </a:p>
      </dgm:t>
    </dgm:pt>
    <dgm:pt modelId="{FD4B3AF9-738D-4A7B-8DF0-6681FC0FACD6}">
      <dgm:prSet/>
      <dgm:spPr/>
      <dgm:t>
        <a:bodyPr/>
        <a:lstStyle/>
        <a:p>
          <a:r>
            <a:rPr lang="en-CA"/>
            <a:t>ROHIT SAINI ( 2122294 )</a:t>
          </a:r>
          <a:endParaRPr lang="en-US"/>
        </a:p>
      </dgm:t>
    </dgm:pt>
    <dgm:pt modelId="{E7BEBC4F-AFF4-4069-9DA0-E2D4AC57D9FA}" type="parTrans" cxnId="{799F2148-E726-4991-8243-CEB077BCA0C5}">
      <dgm:prSet/>
      <dgm:spPr/>
      <dgm:t>
        <a:bodyPr/>
        <a:lstStyle/>
        <a:p>
          <a:endParaRPr lang="en-US"/>
        </a:p>
      </dgm:t>
    </dgm:pt>
    <dgm:pt modelId="{38EC4793-76EB-4D9F-8AC4-CB99CAA90EC9}" type="sibTrans" cxnId="{799F2148-E726-4991-8243-CEB077BCA0C5}">
      <dgm:prSet/>
      <dgm:spPr/>
      <dgm:t>
        <a:bodyPr/>
        <a:lstStyle/>
        <a:p>
          <a:endParaRPr lang="en-US"/>
        </a:p>
      </dgm:t>
    </dgm:pt>
    <dgm:pt modelId="{1238452E-5D46-4E08-8BE5-8A94A172C5AA}">
      <dgm:prSet/>
      <dgm:spPr/>
      <dgm:t>
        <a:bodyPr/>
        <a:lstStyle/>
        <a:p>
          <a:r>
            <a:rPr lang="en-CA"/>
            <a:t>NANCY BANSAL (2021590 )</a:t>
          </a:r>
          <a:endParaRPr lang="en-US"/>
        </a:p>
      </dgm:t>
    </dgm:pt>
    <dgm:pt modelId="{014A18C8-0E55-4BFB-B7BB-CDEC24EE0A0C}" type="parTrans" cxnId="{A554E0E8-1296-421A-A07A-9E16F356AB35}">
      <dgm:prSet/>
      <dgm:spPr/>
      <dgm:t>
        <a:bodyPr/>
        <a:lstStyle/>
        <a:p>
          <a:endParaRPr lang="en-US"/>
        </a:p>
      </dgm:t>
    </dgm:pt>
    <dgm:pt modelId="{D9BDE80E-F16D-4E68-86F9-F6B6E667DEE8}" type="sibTrans" cxnId="{A554E0E8-1296-421A-A07A-9E16F356AB35}">
      <dgm:prSet/>
      <dgm:spPr/>
      <dgm:t>
        <a:bodyPr/>
        <a:lstStyle/>
        <a:p>
          <a:endParaRPr lang="en-US"/>
        </a:p>
      </dgm:t>
    </dgm:pt>
    <dgm:pt modelId="{987E18A2-D64D-4028-B97D-AB707FF4E782}" type="pres">
      <dgm:prSet presAssocID="{3D90BF86-E840-48B2-8B50-32C721A62540}" presName="linear" presStyleCnt="0">
        <dgm:presLayoutVars>
          <dgm:animLvl val="lvl"/>
          <dgm:resizeHandles val="exact"/>
        </dgm:presLayoutVars>
      </dgm:prSet>
      <dgm:spPr/>
    </dgm:pt>
    <dgm:pt modelId="{F43901BB-1C34-42BB-9566-DA12B6BAD0C7}" type="pres">
      <dgm:prSet presAssocID="{1BA1392B-D987-42F9-9C9C-2F087F88FF6D}" presName="parentText" presStyleLbl="node1" presStyleIdx="0" presStyleCnt="4">
        <dgm:presLayoutVars>
          <dgm:chMax val="0"/>
          <dgm:bulletEnabled val="1"/>
        </dgm:presLayoutVars>
      </dgm:prSet>
      <dgm:spPr/>
    </dgm:pt>
    <dgm:pt modelId="{DAC9C22F-D4A6-4002-97F0-907144C7BBE3}" type="pres">
      <dgm:prSet presAssocID="{8BAC38DD-FA84-4CD7-AFDD-9073F50CF698}" presName="spacer" presStyleCnt="0"/>
      <dgm:spPr/>
    </dgm:pt>
    <dgm:pt modelId="{7404DF4C-A023-45D3-8F46-14CFDD445BB7}" type="pres">
      <dgm:prSet presAssocID="{3E6047E3-6AAD-4352-AAFD-45397E9BFDAE}" presName="parentText" presStyleLbl="node1" presStyleIdx="1" presStyleCnt="4">
        <dgm:presLayoutVars>
          <dgm:chMax val="0"/>
          <dgm:bulletEnabled val="1"/>
        </dgm:presLayoutVars>
      </dgm:prSet>
      <dgm:spPr/>
    </dgm:pt>
    <dgm:pt modelId="{87A2BDCC-9043-445B-9D6C-55A566435B52}" type="pres">
      <dgm:prSet presAssocID="{52B5B78C-D344-4C6F-9455-43823ACEFA63}" presName="spacer" presStyleCnt="0"/>
      <dgm:spPr/>
    </dgm:pt>
    <dgm:pt modelId="{C4A5E15E-99B9-4E0C-BAF1-9F95349C3503}" type="pres">
      <dgm:prSet presAssocID="{FD4B3AF9-738D-4A7B-8DF0-6681FC0FACD6}" presName="parentText" presStyleLbl="node1" presStyleIdx="2" presStyleCnt="4">
        <dgm:presLayoutVars>
          <dgm:chMax val="0"/>
          <dgm:bulletEnabled val="1"/>
        </dgm:presLayoutVars>
      </dgm:prSet>
      <dgm:spPr/>
    </dgm:pt>
    <dgm:pt modelId="{993211B6-0B69-4327-AA44-1BE2AD0DDD8E}" type="pres">
      <dgm:prSet presAssocID="{38EC4793-76EB-4D9F-8AC4-CB99CAA90EC9}" presName="spacer" presStyleCnt="0"/>
      <dgm:spPr/>
    </dgm:pt>
    <dgm:pt modelId="{2024FDDA-7BFD-415A-BA00-98CB7F402B2F}" type="pres">
      <dgm:prSet presAssocID="{1238452E-5D46-4E08-8BE5-8A94A172C5AA}" presName="parentText" presStyleLbl="node1" presStyleIdx="3" presStyleCnt="4">
        <dgm:presLayoutVars>
          <dgm:chMax val="0"/>
          <dgm:bulletEnabled val="1"/>
        </dgm:presLayoutVars>
      </dgm:prSet>
      <dgm:spPr/>
    </dgm:pt>
  </dgm:ptLst>
  <dgm:cxnLst>
    <dgm:cxn modelId="{7D627608-8100-46DE-BDF8-130144FE2A8A}" type="presOf" srcId="{1238452E-5D46-4E08-8BE5-8A94A172C5AA}" destId="{2024FDDA-7BFD-415A-BA00-98CB7F402B2F}" srcOrd="0" destOrd="0" presId="urn:microsoft.com/office/officeart/2005/8/layout/vList2"/>
    <dgm:cxn modelId="{0E38672A-7E26-4A30-8254-C8C56FA0F1A9}" type="presOf" srcId="{1BA1392B-D987-42F9-9C9C-2F087F88FF6D}" destId="{F43901BB-1C34-42BB-9566-DA12B6BAD0C7}" srcOrd="0" destOrd="0" presId="urn:microsoft.com/office/officeart/2005/8/layout/vList2"/>
    <dgm:cxn modelId="{799F2148-E726-4991-8243-CEB077BCA0C5}" srcId="{3D90BF86-E840-48B2-8B50-32C721A62540}" destId="{FD4B3AF9-738D-4A7B-8DF0-6681FC0FACD6}" srcOrd="2" destOrd="0" parTransId="{E7BEBC4F-AFF4-4069-9DA0-E2D4AC57D9FA}" sibTransId="{38EC4793-76EB-4D9F-8AC4-CB99CAA90EC9}"/>
    <dgm:cxn modelId="{3A266A94-66D8-4B06-A6E6-4BF77CD978E6}" srcId="{3D90BF86-E840-48B2-8B50-32C721A62540}" destId="{3E6047E3-6AAD-4352-AAFD-45397E9BFDAE}" srcOrd="1" destOrd="0" parTransId="{1BA4A1BC-81D9-4B31-8ECE-6D648A8FC301}" sibTransId="{52B5B78C-D344-4C6F-9455-43823ACEFA63}"/>
    <dgm:cxn modelId="{A7E7AB9F-BC41-4CAB-A54B-B92284AF2684}" srcId="{3D90BF86-E840-48B2-8B50-32C721A62540}" destId="{1BA1392B-D987-42F9-9C9C-2F087F88FF6D}" srcOrd="0" destOrd="0" parTransId="{A47E62FE-FEA2-437C-8B0D-9E8A43EA05D1}" sibTransId="{8BAC38DD-FA84-4CD7-AFDD-9073F50CF698}"/>
    <dgm:cxn modelId="{43D077A1-EB99-48AE-AE3D-9DF7934F9202}" type="presOf" srcId="{3E6047E3-6AAD-4352-AAFD-45397E9BFDAE}" destId="{7404DF4C-A023-45D3-8F46-14CFDD445BB7}" srcOrd="0" destOrd="0" presId="urn:microsoft.com/office/officeart/2005/8/layout/vList2"/>
    <dgm:cxn modelId="{116721AD-9181-4934-853B-27F6C9668C05}" type="presOf" srcId="{FD4B3AF9-738D-4A7B-8DF0-6681FC0FACD6}" destId="{C4A5E15E-99B9-4E0C-BAF1-9F95349C3503}" srcOrd="0" destOrd="0" presId="urn:microsoft.com/office/officeart/2005/8/layout/vList2"/>
    <dgm:cxn modelId="{81A3F3DD-A3B8-4891-BCF5-D2E37E931824}" type="presOf" srcId="{3D90BF86-E840-48B2-8B50-32C721A62540}" destId="{987E18A2-D64D-4028-B97D-AB707FF4E782}" srcOrd="0" destOrd="0" presId="urn:microsoft.com/office/officeart/2005/8/layout/vList2"/>
    <dgm:cxn modelId="{A554E0E8-1296-421A-A07A-9E16F356AB35}" srcId="{3D90BF86-E840-48B2-8B50-32C721A62540}" destId="{1238452E-5D46-4E08-8BE5-8A94A172C5AA}" srcOrd="3" destOrd="0" parTransId="{014A18C8-0E55-4BFB-B7BB-CDEC24EE0A0C}" sibTransId="{D9BDE80E-F16D-4E68-86F9-F6B6E667DEE8}"/>
    <dgm:cxn modelId="{AD005061-4709-4C99-B19D-5F493CC1DECF}" type="presParOf" srcId="{987E18A2-D64D-4028-B97D-AB707FF4E782}" destId="{F43901BB-1C34-42BB-9566-DA12B6BAD0C7}" srcOrd="0" destOrd="0" presId="urn:microsoft.com/office/officeart/2005/8/layout/vList2"/>
    <dgm:cxn modelId="{9B960375-14FC-4A2B-9973-75907F478A44}" type="presParOf" srcId="{987E18A2-D64D-4028-B97D-AB707FF4E782}" destId="{DAC9C22F-D4A6-4002-97F0-907144C7BBE3}" srcOrd="1" destOrd="0" presId="urn:microsoft.com/office/officeart/2005/8/layout/vList2"/>
    <dgm:cxn modelId="{E18566E6-5785-4A2A-BBD4-4E3AC70F4B7A}" type="presParOf" srcId="{987E18A2-D64D-4028-B97D-AB707FF4E782}" destId="{7404DF4C-A023-45D3-8F46-14CFDD445BB7}" srcOrd="2" destOrd="0" presId="urn:microsoft.com/office/officeart/2005/8/layout/vList2"/>
    <dgm:cxn modelId="{8DDA815F-2277-4F2C-9CA0-67D8288E41D9}" type="presParOf" srcId="{987E18A2-D64D-4028-B97D-AB707FF4E782}" destId="{87A2BDCC-9043-445B-9D6C-55A566435B52}" srcOrd="3" destOrd="0" presId="urn:microsoft.com/office/officeart/2005/8/layout/vList2"/>
    <dgm:cxn modelId="{B7D8C3CE-227D-48C2-9BFD-B2B4B26A96D5}" type="presParOf" srcId="{987E18A2-D64D-4028-B97D-AB707FF4E782}" destId="{C4A5E15E-99B9-4E0C-BAF1-9F95349C3503}" srcOrd="4" destOrd="0" presId="urn:microsoft.com/office/officeart/2005/8/layout/vList2"/>
    <dgm:cxn modelId="{A883595F-4B7E-48F3-A418-23C7B494E808}" type="presParOf" srcId="{987E18A2-D64D-4028-B97D-AB707FF4E782}" destId="{993211B6-0B69-4327-AA44-1BE2AD0DDD8E}" srcOrd="5" destOrd="0" presId="urn:microsoft.com/office/officeart/2005/8/layout/vList2"/>
    <dgm:cxn modelId="{1EE10DE7-CC65-4681-89F5-699241B49507}" type="presParOf" srcId="{987E18A2-D64D-4028-B97D-AB707FF4E782}" destId="{2024FDDA-7BFD-415A-BA00-98CB7F402B2F}"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3901BB-1C34-42BB-9566-DA12B6BAD0C7}">
      <dsp:nvSpPr>
        <dsp:cNvPr id="0" name=""/>
        <dsp:cNvSpPr/>
      </dsp:nvSpPr>
      <dsp:spPr>
        <a:xfrm>
          <a:off x="0" y="351269"/>
          <a:ext cx="6496050" cy="887445"/>
        </a:xfrm>
        <a:prstGeom prst="roundRect">
          <a:avLst/>
        </a:prstGeom>
        <a:gradFill rotWithShape="0">
          <a:gsLst>
            <a:gs pos="0">
              <a:schemeClr val="accent2">
                <a:hueOff val="0"/>
                <a:satOff val="0"/>
                <a:lumOff val="0"/>
                <a:alphaOff val="0"/>
                <a:tint val="98000"/>
                <a:lumMod val="114000"/>
              </a:schemeClr>
            </a:gs>
            <a:gs pos="100000">
              <a:schemeClr val="accent2">
                <a:hueOff val="0"/>
                <a:satOff val="0"/>
                <a:lumOff val="0"/>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CA" sz="3700" kern="1200"/>
            <a:t>SUBMITTED BY:</a:t>
          </a:r>
          <a:endParaRPr lang="en-US" sz="3700" kern="1200"/>
        </a:p>
      </dsp:txBody>
      <dsp:txXfrm>
        <a:off x="43321" y="394590"/>
        <a:ext cx="6409408" cy="800803"/>
      </dsp:txXfrm>
    </dsp:sp>
    <dsp:sp modelId="{7404DF4C-A023-45D3-8F46-14CFDD445BB7}">
      <dsp:nvSpPr>
        <dsp:cNvPr id="0" name=""/>
        <dsp:cNvSpPr/>
      </dsp:nvSpPr>
      <dsp:spPr>
        <a:xfrm>
          <a:off x="0" y="1345275"/>
          <a:ext cx="6496050" cy="887445"/>
        </a:xfrm>
        <a:prstGeom prst="roundRect">
          <a:avLst/>
        </a:prstGeom>
        <a:gradFill rotWithShape="0">
          <a:gsLst>
            <a:gs pos="0">
              <a:schemeClr val="accent2">
                <a:hueOff val="451605"/>
                <a:satOff val="-2211"/>
                <a:lumOff val="1242"/>
                <a:alphaOff val="0"/>
                <a:tint val="98000"/>
                <a:lumMod val="114000"/>
              </a:schemeClr>
            </a:gs>
            <a:gs pos="100000">
              <a:schemeClr val="accent2">
                <a:hueOff val="451605"/>
                <a:satOff val="-2211"/>
                <a:lumOff val="1242"/>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CA" sz="3700" kern="1200"/>
            <a:t>RAVDEEP KAUR ( 2024192 )</a:t>
          </a:r>
          <a:endParaRPr lang="en-US" sz="3700" kern="1200"/>
        </a:p>
      </dsp:txBody>
      <dsp:txXfrm>
        <a:off x="43321" y="1388596"/>
        <a:ext cx="6409408" cy="800803"/>
      </dsp:txXfrm>
    </dsp:sp>
    <dsp:sp modelId="{C4A5E15E-99B9-4E0C-BAF1-9F95349C3503}">
      <dsp:nvSpPr>
        <dsp:cNvPr id="0" name=""/>
        <dsp:cNvSpPr/>
      </dsp:nvSpPr>
      <dsp:spPr>
        <a:xfrm>
          <a:off x="0" y="2339280"/>
          <a:ext cx="6496050" cy="887445"/>
        </a:xfrm>
        <a:prstGeom prst="roundRect">
          <a:avLst/>
        </a:prstGeom>
        <a:gradFill rotWithShape="0">
          <a:gsLst>
            <a:gs pos="0">
              <a:schemeClr val="accent2">
                <a:hueOff val="903209"/>
                <a:satOff val="-4421"/>
                <a:lumOff val="2483"/>
                <a:alphaOff val="0"/>
                <a:tint val="98000"/>
                <a:lumMod val="114000"/>
              </a:schemeClr>
            </a:gs>
            <a:gs pos="100000">
              <a:schemeClr val="accent2">
                <a:hueOff val="903209"/>
                <a:satOff val="-4421"/>
                <a:lumOff val="2483"/>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CA" sz="3700" kern="1200"/>
            <a:t>ROHIT SAINI ( 2122294 )</a:t>
          </a:r>
          <a:endParaRPr lang="en-US" sz="3700" kern="1200"/>
        </a:p>
      </dsp:txBody>
      <dsp:txXfrm>
        <a:off x="43321" y="2382601"/>
        <a:ext cx="6409408" cy="800803"/>
      </dsp:txXfrm>
    </dsp:sp>
    <dsp:sp modelId="{2024FDDA-7BFD-415A-BA00-98CB7F402B2F}">
      <dsp:nvSpPr>
        <dsp:cNvPr id="0" name=""/>
        <dsp:cNvSpPr/>
      </dsp:nvSpPr>
      <dsp:spPr>
        <a:xfrm>
          <a:off x="0" y="3333285"/>
          <a:ext cx="6496050" cy="887445"/>
        </a:xfrm>
        <a:prstGeom prst="roundRect">
          <a:avLst/>
        </a:prstGeom>
        <a:gradFill rotWithShape="0">
          <a:gsLst>
            <a:gs pos="0">
              <a:schemeClr val="accent2">
                <a:hueOff val="1354814"/>
                <a:satOff val="-6632"/>
                <a:lumOff val="3725"/>
                <a:alphaOff val="0"/>
                <a:tint val="98000"/>
                <a:lumMod val="114000"/>
              </a:schemeClr>
            </a:gs>
            <a:gs pos="100000">
              <a:schemeClr val="accent2">
                <a:hueOff val="1354814"/>
                <a:satOff val="-6632"/>
                <a:lumOff val="3725"/>
                <a:alphaOff val="0"/>
                <a:shade val="90000"/>
                <a:lumMod val="84000"/>
              </a:schemeClr>
            </a:gs>
          </a:gsLst>
          <a:lin ang="5400000" scaled="0"/>
        </a:gradFill>
        <a:ln>
          <a:noFill/>
        </a:ln>
        <a:effectLst>
          <a:outerShdw blurRad="38100" dist="25400" dir="5400000" rotWithShape="0">
            <a:srgbClr val="000000">
              <a:alpha val="4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CA" sz="3700" kern="1200"/>
            <a:t>NANCY BANSAL (2021590 )</a:t>
          </a:r>
          <a:endParaRPr lang="en-US" sz="3700" kern="1200"/>
        </a:p>
      </dsp:txBody>
      <dsp:txXfrm>
        <a:off x="43321" y="3376606"/>
        <a:ext cx="6409408" cy="80080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687534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983387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048929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84122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5508175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539521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98387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2178373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88722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7776793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8888056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485584D-7D79-4248-9986-4CA35242F944}" type="datetimeFigureOut">
              <a:rPr lang="en-US" smtClean="0"/>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506605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485584D-7D79-4248-9986-4CA35242F944}" type="datetimeFigureOut">
              <a:rPr lang="en-US" smtClean="0"/>
              <a:t>3/28/2023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663755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34948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739072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C485584D-7D79-4248-9986-4CA35242F944}" type="datetimeFigureOut">
              <a:rPr lang="en-US" smtClean="0"/>
              <a:t>3/28/2023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786550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485584D-7D79-4248-9986-4CA35242F944}" type="datetimeFigureOut">
              <a:rPr lang="en-US" smtClean="0"/>
              <a:t>3/28/2023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0462858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C485584D-7D79-4248-9986-4CA35242F944}" type="datetimeFigureOut">
              <a:rPr lang="en-US" smtClean="0"/>
              <a:t>3/28/2023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19590046-DA73-4BBF-84B5-C08E6F75191A}" type="slidenum">
              <a:rPr lang="en-US" smtClean="0"/>
              <a:t>‹#›</a:t>
            </a:fld>
            <a:endParaRPr lang="en-US"/>
          </a:p>
        </p:txBody>
      </p:sp>
    </p:spTree>
    <p:extLst>
      <p:ext uri="{BB962C8B-B14F-4D97-AF65-F5344CB8AC3E}">
        <p14:creationId xmlns:p14="http://schemas.microsoft.com/office/powerpoint/2010/main" val="3977658736"/>
      </p:ext>
    </p:extLst>
  </p:cSld>
  <p:clrMap bg1="dk1" tx1="lt1" bg2="dk2" tx2="lt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lorful leaf patterns">
            <a:extLst>
              <a:ext uri="{FF2B5EF4-FFF2-40B4-BE49-F238E27FC236}">
                <a16:creationId xmlns:a16="http://schemas.microsoft.com/office/drawing/2014/main" id="{3EBE108D-EB82-1E9E-E1A0-55334774212D}"/>
              </a:ext>
            </a:extLst>
          </p:cNvPr>
          <p:cNvPicPr>
            <a:picLocks noChangeAspect="1"/>
          </p:cNvPicPr>
          <p:nvPr/>
        </p:nvPicPr>
        <p:blipFill rotWithShape="1">
          <a:blip r:embed="rId2">
            <a:alphaModFix amt="40000"/>
          </a:blip>
          <a:srcRect t="22801" r="9091" b="4147"/>
          <a:stretch/>
        </p:blipFill>
        <p:spPr>
          <a:xfrm>
            <a:off x="20" y="10"/>
            <a:ext cx="12191980" cy="6857990"/>
          </a:xfrm>
          <a:prstGeom prst="rect">
            <a:avLst/>
          </a:prstGeom>
        </p:spPr>
      </p:pic>
      <p:sp>
        <p:nvSpPr>
          <p:cNvPr id="2" name="Title 1">
            <a:extLst>
              <a:ext uri="{FF2B5EF4-FFF2-40B4-BE49-F238E27FC236}">
                <a16:creationId xmlns:a16="http://schemas.microsoft.com/office/drawing/2014/main" id="{9E327051-A771-1070-BE0D-E0E0F22E0BF6}"/>
              </a:ext>
            </a:extLst>
          </p:cNvPr>
          <p:cNvSpPr>
            <a:spLocks noGrp="1"/>
          </p:cNvSpPr>
          <p:nvPr>
            <p:ph type="ctrTitle"/>
          </p:nvPr>
        </p:nvSpPr>
        <p:spPr>
          <a:xfrm>
            <a:off x="1154955" y="1447800"/>
            <a:ext cx="8825658" cy="3329581"/>
          </a:xfrm>
        </p:spPr>
        <p:txBody>
          <a:bodyPr>
            <a:normAutofit/>
          </a:bodyPr>
          <a:lstStyle/>
          <a:p>
            <a:pPr>
              <a:lnSpc>
                <a:spcPct val="90000"/>
              </a:lnSpc>
            </a:pPr>
            <a:r>
              <a:rPr lang="en-CA" dirty="0">
                <a:solidFill>
                  <a:schemeClr val="tx1"/>
                </a:solidFill>
                <a:latin typeface="Calibri" panose="020F0502020204030204" pitchFamily="34" charset="0"/>
                <a:ea typeface="Calibri" panose="020F0502020204030204" pitchFamily="34" charset="0"/>
                <a:cs typeface="Calibri" panose="020F0502020204030204" pitchFamily="34" charset="0"/>
              </a:rPr>
              <a:t>TRANSACTIONAL</a:t>
            </a:r>
            <a:br>
              <a:rPr lang="en-CA" dirty="0">
                <a:solidFill>
                  <a:schemeClr val="tx1"/>
                </a:solidFill>
                <a:latin typeface="Calibri" panose="020F0502020204030204" pitchFamily="34" charset="0"/>
                <a:ea typeface="Calibri" panose="020F0502020204030204" pitchFamily="34" charset="0"/>
                <a:cs typeface="Calibri" panose="020F0502020204030204" pitchFamily="34" charset="0"/>
              </a:rPr>
            </a:br>
            <a:r>
              <a:rPr lang="en-CA" dirty="0">
                <a:solidFill>
                  <a:schemeClr val="tx1"/>
                </a:solidFill>
                <a:latin typeface="Calibri" panose="020F0502020204030204" pitchFamily="34" charset="0"/>
                <a:ea typeface="Calibri" panose="020F0502020204030204" pitchFamily="34" charset="0"/>
                <a:cs typeface="Calibri" panose="020F0502020204030204" pitchFamily="34" charset="0"/>
              </a:rPr>
              <a:t>WEB</a:t>
            </a:r>
            <a:br>
              <a:rPr lang="en-CA" dirty="0">
                <a:solidFill>
                  <a:schemeClr val="tx1"/>
                </a:solidFill>
                <a:latin typeface="Calibri" panose="020F0502020204030204" pitchFamily="34" charset="0"/>
                <a:ea typeface="Calibri" panose="020F0502020204030204" pitchFamily="34" charset="0"/>
                <a:cs typeface="Calibri" panose="020F0502020204030204" pitchFamily="34" charset="0"/>
              </a:rPr>
            </a:br>
            <a:r>
              <a:rPr lang="en-CA" dirty="0">
                <a:solidFill>
                  <a:schemeClr val="tx1"/>
                </a:solidFill>
                <a:latin typeface="Calibri" panose="020F0502020204030204" pitchFamily="34" charset="0"/>
                <a:ea typeface="Calibri" panose="020F0502020204030204" pitchFamily="34" charset="0"/>
                <a:cs typeface="Calibri" panose="020F0502020204030204" pitchFamily="34" charset="0"/>
              </a:rPr>
              <a:t>APPLICATIONS</a:t>
            </a:r>
          </a:p>
        </p:txBody>
      </p:sp>
      <p:sp>
        <p:nvSpPr>
          <p:cNvPr id="3" name="Subtitle 2">
            <a:extLst>
              <a:ext uri="{FF2B5EF4-FFF2-40B4-BE49-F238E27FC236}">
                <a16:creationId xmlns:a16="http://schemas.microsoft.com/office/drawing/2014/main" id="{4D770496-2FFA-F81F-086E-C8FB2497A6F2}"/>
              </a:ext>
            </a:extLst>
          </p:cNvPr>
          <p:cNvSpPr>
            <a:spLocks noGrp="1"/>
          </p:cNvSpPr>
          <p:nvPr>
            <p:ph type="subTitle" idx="1"/>
          </p:nvPr>
        </p:nvSpPr>
        <p:spPr>
          <a:xfrm>
            <a:off x="1154955" y="4777380"/>
            <a:ext cx="8825658" cy="861420"/>
          </a:xfrm>
        </p:spPr>
        <p:txBody>
          <a:bodyPr>
            <a:normAutofit/>
          </a:bodyPr>
          <a:lstStyle/>
          <a:p>
            <a:r>
              <a:rPr lang="en-CA" sz="4000" dirty="0">
                <a:solidFill>
                  <a:schemeClr val="tx1"/>
                </a:solidFill>
                <a:latin typeface="Calibri" panose="020F0502020204030204" pitchFamily="34" charset="0"/>
                <a:ea typeface="Calibri" panose="020F0502020204030204" pitchFamily="34" charset="0"/>
                <a:cs typeface="Calibri" panose="020F0502020204030204" pitchFamily="34" charset="0"/>
              </a:rPr>
              <a:t>                         SHOPPERS MART</a:t>
            </a:r>
          </a:p>
        </p:txBody>
      </p:sp>
      <p:sp>
        <p:nvSpPr>
          <p:cNvPr id="11" name="Rectangle 10">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534427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2197B9-BFD0-60B4-289C-8D3460CEEFD8}"/>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This is the Home page which appears when user login to the application.</a:t>
            </a:r>
          </a:p>
        </p:txBody>
      </p:sp>
      <p:pic>
        <p:nvPicPr>
          <p:cNvPr id="4" name="Picture 3">
            <a:extLst>
              <a:ext uri="{FF2B5EF4-FFF2-40B4-BE49-F238E27FC236}">
                <a16:creationId xmlns:a16="http://schemas.microsoft.com/office/drawing/2014/main" id="{9F1C5D1E-7FF4-8899-4854-CE78733CF970}"/>
              </a:ext>
            </a:extLst>
          </p:cNvPr>
          <p:cNvPicPr>
            <a:picLocks noChangeAspect="1"/>
          </p:cNvPicPr>
          <p:nvPr/>
        </p:nvPicPr>
        <p:blipFill>
          <a:blip r:embed="rId2"/>
          <a:stretch>
            <a:fillRect/>
          </a:stretch>
        </p:blipFill>
        <p:spPr>
          <a:xfrm>
            <a:off x="0" y="2084438"/>
            <a:ext cx="12192000" cy="4256275"/>
          </a:xfrm>
          <a:prstGeom prst="rect">
            <a:avLst/>
          </a:prstGeom>
        </p:spPr>
      </p:pic>
    </p:spTree>
    <p:extLst>
      <p:ext uri="{BB962C8B-B14F-4D97-AF65-F5344CB8AC3E}">
        <p14:creationId xmlns:p14="http://schemas.microsoft.com/office/powerpoint/2010/main" val="35183364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C1F098-E239-F257-F19E-C7B449EB2E4A}"/>
              </a:ext>
            </a:extLst>
          </p:cNvPr>
          <p:cNvSpPr>
            <a:spLocks noGrp="1"/>
          </p:cNvSpPr>
          <p:nvPr>
            <p:ph type="title"/>
          </p:nvPr>
        </p:nvSpPr>
        <p:spPr/>
        <p:txBody>
          <a:bodyPr/>
          <a:lstStyle/>
          <a:p>
            <a:r>
              <a:rPr lang="en-CA" sz="1600" dirty="0">
                <a:latin typeface="Calibri" panose="020F0502020204030204" pitchFamily="34" charset="0"/>
                <a:ea typeface="Calibri" panose="020F0502020204030204" pitchFamily="34" charset="0"/>
                <a:cs typeface="Calibri" panose="020F0502020204030204" pitchFamily="34" charset="0"/>
              </a:rPr>
              <a:t> Home page description for variety of products where user can select the category.</a:t>
            </a:r>
          </a:p>
        </p:txBody>
      </p:sp>
      <p:pic>
        <p:nvPicPr>
          <p:cNvPr id="4" name="Picture 3">
            <a:extLst>
              <a:ext uri="{FF2B5EF4-FFF2-40B4-BE49-F238E27FC236}">
                <a16:creationId xmlns:a16="http://schemas.microsoft.com/office/drawing/2014/main" id="{5F72CDED-FBD6-901B-1F9D-AEB258D8D51F}"/>
              </a:ext>
            </a:extLst>
          </p:cNvPr>
          <p:cNvPicPr>
            <a:picLocks noChangeAspect="1"/>
          </p:cNvPicPr>
          <p:nvPr/>
        </p:nvPicPr>
        <p:blipFill>
          <a:blip r:embed="rId2"/>
          <a:stretch>
            <a:fillRect/>
          </a:stretch>
        </p:blipFill>
        <p:spPr>
          <a:xfrm>
            <a:off x="0" y="2290915"/>
            <a:ext cx="12192000" cy="4182727"/>
          </a:xfrm>
          <a:prstGeom prst="rect">
            <a:avLst/>
          </a:prstGeom>
        </p:spPr>
      </p:pic>
    </p:spTree>
    <p:extLst>
      <p:ext uri="{BB962C8B-B14F-4D97-AF65-F5344CB8AC3E}">
        <p14:creationId xmlns:p14="http://schemas.microsoft.com/office/powerpoint/2010/main" val="27760432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080B18-A76D-4354-E177-DA19E8563786}"/>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This section displays the clothing for men where customer can select any type of cloth and the item to buy can be </a:t>
            </a:r>
            <a:r>
              <a:rPr lang="en-CA" sz="1400" dirty="0" err="1">
                <a:latin typeface="Calibri" panose="020F0502020204030204" pitchFamily="34" charset="0"/>
                <a:ea typeface="Calibri" panose="020F0502020204030204" pitchFamily="34" charset="0"/>
                <a:cs typeface="Calibri" panose="020F0502020204030204" pitchFamily="34" charset="0"/>
              </a:rPr>
              <a:t>adde</a:t>
            </a:r>
            <a:r>
              <a:rPr lang="en-CA" sz="1400" dirty="0">
                <a:latin typeface="Calibri" panose="020F0502020204030204" pitchFamily="34" charset="0"/>
                <a:ea typeface="Calibri" panose="020F0502020204030204" pitchFamily="34" charset="0"/>
                <a:cs typeface="Calibri" panose="020F0502020204030204" pitchFamily="34" charset="0"/>
              </a:rPr>
              <a:t> to the cart.</a:t>
            </a:r>
          </a:p>
        </p:txBody>
      </p:sp>
      <p:pic>
        <p:nvPicPr>
          <p:cNvPr id="4" name="Picture 3">
            <a:extLst>
              <a:ext uri="{FF2B5EF4-FFF2-40B4-BE49-F238E27FC236}">
                <a16:creationId xmlns:a16="http://schemas.microsoft.com/office/drawing/2014/main" id="{40974AB3-040C-46D1-F9DA-1DFD05F3E12C}"/>
              </a:ext>
            </a:extLst>
          </p:cNvPr>
          <p:cNvPicPr>
            <a:picLocks noChangeAspect="1"/>
          </p:cNvPicPr>
          <p:nvPr/>
        </p:nvPicPr>
        <p:blipFill>
          <a:blip r:embed="rId2"/>
          <a:stretch>
            <a:fillRect/>
          </a:stretch>
        </p:blipFill>
        <p:spPr>
          <a:xfrm>
            <a:off x="0" y="2113934"/>
            <a:ext cx="12192000" cy="3976245"/>
          </a:xfrm>
          <a:prstGeom prst="rect">
            <a:avLst/>
          </a:prstGeom>
        </p:spPr>
      </p:pic>
    </p:spTree>
    <p:extLst>
      <p:ext uri="{BB962C8B-B14F-4D97-AF65-F5344CB8AC3E}">
        <p14:creationId xmlns:p14="http://schemas.microsoft.com/office/powerpoint/2010/main" val="1525175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E4A88-165F-FDD3-66A3-477F49BF0A04}"/>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 This is the page where customer can select the kitchen appliances</a:t>
            </a:r>
          </a:p>
        </p:txBody>
      </p:sp>
      <p:pic>
        <p:nvPicPr>
          <p:cNvPr id="7" name="Picture 6">
            <a:extLst>
              <a:ext uri="{FF2B5EF4-FFF2-40B4-BE49-F238E27FC236}">
                <a16:creationId xmlns:a16="http://schemas.microsoft.com/office/drawing/2014/main" id="{49747E8F-73C5-949B-F3A6-67729C9E4BD4}"/>
              </a:ext>
            </a:extLst>
          </p:cNvPr>
          <p:cNvPicPr>
            <a:picLocks noChangeAspect="1"/>
          </p:cNvPicPr>
          <p:nvPr/>
        </p:nvPicPr>
        <p:blipFill>
          <a:blip r:embed="rId2"/>
          <a:stretch>
            <a:fillRect/>
          </a:stretch>
        </p:blipFill>
        <p:spPr>
          <a:xfrm>
            <a:off x="29954" y="1307690"/>
            <a:ext cx="12132091" cy="5250426"/>
          </a:xfrm>
          <a:prstGeom prst="rect">
            <a:avLst/>
          </a:prstGeom>
        </p:spPr>
      </p:pic>
    </p:spTree>
    <p:extLst>
      <p:ext uri="{BB962C8B-B14F-4D97-AF65-F5344CB8AC3E}">
        <p14:creationId xmlns:p14="http://schemas.microsoft.com/office/powerpoint/2010/main" val="42255972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F4322-7920-0ED7-C001-1948C184F5E8}"/>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This is the category for Women Dresses where women can select any particular dress which is directed to give the details of unique and ethnic designs.</a:t>
            </a:r>
          </a:p>
        </p:txBody>
      </p:sp>
      <p:pic>
        <p:nvPicPr>
          <p:cNvPr id="4" name="Picture 3">
            <a:extLst>
              <a:ext uri="{FF2B5EF4-FFF2-40B4-BE49-F238E27FC236}">
                <a16:creationId xmlns:a16="http://schemas.microsoft.com/office/drawing/2014/main" id="{4071F1D7-629D-D511-CE51-4E04EB3846DF}"/>
              </a:ext>
            </a:extLst>
          </p:cNvPr>
          <p:cNvPicPr>
            <a:picLocks noChangeAspect="1"/>
          </p:cNvPicPr>
          <p:nvPr/>
        </p:nvPicPr>
        <p:blipFill>
          <a:blip r:embed="rId2"/>
          <a:stretch>
            <a:fillRect/>
          </a:stretch>
        </p:blipFill>
        <p:spPr>
          <a:xfrm>
            <a:off x="644958" y="2094270"/>
            <a:ext cx="10902083" cy="4483511"/>
          </a:xfrm>
          <a:prstGeom prst="rect">
            <a:avLst/>
          </a:prstGeom>
        </p:spPr>
      </p:pic>
    </p:spTree>
    <p:extLst>
      <p:ext uri="{BB962C8B-B14F-4D97-AF65-F5344CB8AC3E}">
        <p14:creationId xmlns:p14="http://schemas.microsoft.com/office/powerpoint/2010/main" val="31874813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185D2-2EDB-F1C5-67BF-844872AA7009}"/>
              </a:ext>
            </a:extLst>
          </p:cNvPr>
          <p:cNvSpPr>
            <a:spLocks noGrp="1"/>
          </p:cNvSpPr>
          <p:nvPr>
            <p:ph type="title"/>
          </p:nvPr>
        </p:nvSpPr>
        <p:spPr/>
        <p:txBody>
          <a:bodyPr/>
          <a:lstStyle/>
          <a:p>
            <a:r>
              <a:rPr lang="en-CA" sz="1600" dirty="0">
                <a:latin typeface="Calibri" panose="020F0502020204030204" pitchFamily="34" charset="0"/>
                <a:ea typeface="Calibri" panose="020F0502020204030204" pitchFamily="34" charset="0"/>
                <a:cs typeface="Calibri" panose="020F0502020204030204" pitchFamily="34" charset="0"/>
              </a:rPr>
              <a:t>This is the information page for the application where customer can get details regarding  the application.</a:t>
            </a:r>
          </a:p>
        </p:txBody>
      </p:sp>
      <p:pic>
        <p:nvPicPr>
          <p:cNvPr id="4" name="Picture 3">
            <a:extLst>
              <a:ext uri="{FF2B5EF4-FFF2-40B4-BE49-F238E27FC236}">
                <a16:creationId xmlns:a16="http://schemas.microsoft.com/office/drawing/2014/main" id="{20D366CD-E24E-6EBB-B508-3874226CD112}"/>
              </a:ext>
            </a:extLst>
          </p:cNvPr>
          <p:cNvPicPr>
            <a:picLocks noChangeAspect="1"/>
          </p:cNvPicPr>
          <p:nvPr/>
        </p:nvPicPr>
        <p:blipFill>
          <a:blip r:embed="rId2"/>
          <a:stretch>
            <a:fillRect/>
          </a:stretch>
        </p:blipFill>
        <p:spPr>
          <a:xfrm>
            <a:off x="528125" y="2448232"/>
            <a:ext cx="9982560" cy="3785420"/>
          </a:xfrm>
          <a:prstGeom prst="rect">
            <a:avLst/>
          </a:prstGeom>
        </p:spPr>
      </p:pic>
    </p:spTree>
    <p:extLst>
      <p:ext uri="{BB962C8B-B14F-4D97-AF65-F5344CB8AC3E}">
        <p14:creationId xmlns:p14="http://schemas.microsoft.com/office/powerpoint/2010/main" val="545560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3D33A-4CAC-1B43-C862-62558D7CFB7A}"/>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This is the Contact Us page where user can get details on social media.</a:t>
            </a:r>
          </a:p>
        </p:txBody>
      </p:sp>
      <p:pic>
        <p:nvPicPr>
          <p:cNvPr id="4" name="Picture 3">
            <a:extLst>
              <a:ext uri="{FF2B5EF4-FFF2-40B4-BE49-F238E27FC236}">
                <a16:creationId xmlns:a16="http://schemas.microsoft.com/office/drawing/2014/main" id="{BF1D2181-4212-24B3-BAC4-FE350CB6E832}"/>
              </a:ext>
            </a:extLst>
          </p:cNvPr>
          <p:cNvPicPr>
            <a:picLocks noChangeAspect="1"/>
          </p:cNvPicPr>
          <p:nvPr/>
        </p:nvPicPr>
        <p:blipFill>
          <a:blip r:embed="rId2"/>
          <a:stretch>
            <a:fillRect/>
          </a:stretch>
        </p:blipFill>
        <p:spPr>
          <a:xfrm>
            <a:off x="1199535" y="2005781"/>
            <a:ext cx="8710605" cy="4306529"/>
          </a:xfrm>
          <a:prstGeom prst="rect">
            <a:avLst/>
          </a:prstGeom>
        </p:spPr>
      </p:pic>
    </p:spTree>
    <p:extLst>
      <p:ext uri="{BB962C8B-B14F-4D97-AF65-F5344CB8AC3E}">
        <p14:creationId xmlns:p14="http://schemas.microsoft.com/office/powerpoint/2010/main" val="27445576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8D1C9A-F624-7FF7-F815-856B5D5E8282}"/>
              </a:ext>
            </a:extLst>
          </p:cNvPr>
          <p:cNvSpPr>
            <a:spLocks noGrp="1"/>
          </p:cNvSpPr>
          <p:nvPr>
            <p:ph type="title"/>
          </p:nvPr>
        </p:nvSpPr>
        <p:spPr/>
        <p:txBody>
          <a:bodyPr/>
          <a:lstStyle/>
          <a:p>
            <a:r>
              <a:rPr lang="en-CA" sz="1600" dirty="0">
                <a:latin typeface="Calibri" panose="020F0502020204030204" pitchFamily="34" charset="0"/>
                <a:ea typeface="Calibri" panose="020F0502020204030204" pitchFamily="34" charset="0"/>
                <a:cs typeface="Calibri" panose="020F0502020204030204" pitchFamily="34" charset="0"/>
              </a:rPr>
              <a:t>This is the Add to cart where the selected items are added to the cart with details regarding quantity, title, price and detail.</a:t>
            </a:r>
          </a:p>
        </p:txBody>
      </p:sp>
      <p:pic>
        <p:nvPicPr>
          <p:cNvPr id="4" name="Picture 3">
            <a:extLst>
              <a:ext uri="{FF2B5EF4-FFF2-40B4-BE49-F238E27FC236}">
                <a16:creationId xmlns:a16="http://schemas.microsoft.com/office/drawing/2014/main" id="{E7D6F5E1-566F-0DBB-21E6-73BEB687E544}"/>
              </a:ext>
            </a:extLst>
          </p:cNvPr>
          <p:cNvPicPr>
            <a:picLocks noChangeAspect="1"/>
          </p:cNvPicPr>
          <p:nvPr/>
        </p:nvPicPr>
        <p:blipFill>
          <a:blip r:embed="rId2"/>
          <a:stretch>
            <a:fillRect/>
          </a:stretch>
        </p:blipFill>
        <p:spPr>
          <a:xfrm>
            <a:off x="0" y="1853248"/>
            <a:ext cx="12192000" cy="4629172"/>
          </a:xfrm>
          <a:prstGeom prst="rect">
            <a:avLst/>
          </a:prstGeom>
        </p:spPr>
      </p:pic>
    </p:spTree>
    <p:extLst>
      <p:ext uri="{BB962C8B-B14F-4D97-AF65-F5344CB8AC3E}">
        <p14:creationId xmlns:p14="http://schemas.microsoft.com/office/powerpoint/2010/main" val="18007720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B4DD01-17CA-BE12-25EA-896BDBCC0B8B}"/>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   When the customer logged out, he needs to sign-in again with their credentials. If the user is new he needs to register first and then start their shopping.</a:t>
            </a:r>
          </a:p>
        </p:txBody>
      </p:sp>
    </p:spTree>
    <p:extLst>
      <p:ext uri="{BB962C8B-B14F-4D97-AF65-F5344CB8AC3E}">
        <p14:creationId xmlns:p14="http://schemas.microsoft.com/office/powerpoint/2010/main" val="24786611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635CD-F7F4-6242-4131-55B1D2AE66C4}"/>
              </a:ext>
            </a:extLst>
          </p:cNvPr>
          <p:cNvSpPr>
            <a:spLocks noGrp="1"/>
          </p:cNvSpPr>
          <p:nvPr>
            <p:ph type="title"/>
          </p:nvPr>
        </p:nvSpPr>
        <p:spPr/>
        <p:txBody>
          <a:bodyPr/>
          <a:lstStyle/>
          <a:p>
            <a:r>
              <a:rPr lang="en-CA" sz="1400" dirty="0">
                <a:latin typeface="Calibri" panose="020F0502020204030204" pitchFamily="34" charset="0"/>
                <a:ea typeface="Calibri" panose="020F0502020204030204" pitchFamily="34" charset="0"/>
                <a:cs typeface="Calibri" panose="020F0502020204030204" pitchFamily="34" charset="0"/>
              </a:rPr>
              <a:t>                                                                                 </a:t>
            </a:r>
            <a:r>
              <a:rPr lang="en-CA" sz="2800" u="sng" dirty="0">
                <a:latin typeface="Calibri" panose="020F0502020204030204" pitchFamily="34" charset="0"/>
                <a:ea typeface="Calibri" panose="020F0502020204030204" pitchFamily="34" charset="0"/>
                <a:cs typeface="Calibri" panose="020F0502020204030204" pitchFamily="34" charset="0"/>
              </a:rPr>
              <a:t>REFERENCES</a:t>
            </a:r>
          </a:p>
        </p:txBody>
      </p:sp>
      <p:sp>
        <p:nvSpPr>
          <p:cNvPr id="3" name="Content Placeholder 2">
            <a:extLst>
              <a:ext uri="{FF2B5EF4-FFF2-40B4-BE49-F238E27FC236}">
                <a16:creationId xmlns:a16="http://schemas.microsoft.com/office/drawing/2014/main" id="{05F8C1E7-6ABA-452D-C42A-9B63E8BDEEF1}"/>
              </a:ext>
            </a:extLst>
          </p:cNvPr>
          <p:cNvSpPr>
            <a:spLocks noGrp="1"/>
          </p:cNvSpPr>
          <p:nvPr>
            <p:ph idx="1"/>
          </p:nvPr>
        </p:nvSpPr>
        <p:spPr/>
        <p:txBody>
          <a:bodyPr>
            <a:normAutofit/>
          </a:bodyPr>
          <a:lstStyle/>
          <a:p>
            <a:r>
              <a:rPr lang="en-CA" dirty="0">
                <a:latin typeface="Calibri" panose="020F0502020204030204" pitchFamily="34" charset="0"/>
                <a:ea typeface="Calibri" panose="020F0502020204030204" pitchFamily="34" charset="0"/>
                <a:cs typeface="Calibri" panose="020F0502020204030204" pitchFamily="34" charset="0"/>
              </a:rPr>
              <a:t>ALEX STENHUISER VILVERT </a:t>
            </a:r>
          </a:p>
          <a:p>
            <a:r>
              <a:rPr lang="en-CA" dirty="0">
                <a:latin typeface="Calibri" panose="020F0502020204030204" pitchFamily="34" charset="0"/>
                <a:ea typeface="Calibri" panose="020F0502020204030204" pitchFamily="34" charset="0"/>
                <a:cs typeface="Calibri" panose="020F0502020204030204" pitchFamily="34" charset="0"/>
              </a:rPr>
              <a:t>MOHAMMAD HASHIMIDAD</a:t>
            </a:r>
          </a:p>
        </p:txBody>
      </p:sp>
    </p:spTree>
    <p:extLst>
      <p:ext uri="{BB962C8B-B14F-4D97-AF65-F5344CB8AC3E}">
        <p14:creationId xmlns:p14="http://schemas.microsoft.com/office/powerpoint/2010/main" val="2013869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E78424C-6FD0-41F8-9CAA-5DC19C4235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66C5A0-0ED7-7783-6F01-D5882420BC6F}"/>
              </a:ext>
            </a:extLst>
          </p:cNvPr>
          <p:cNvSpPr>
            <a:spLocks noGrp="1"/>
          </p:cNvSpPr>
          <p:nvPr>
            <p:ph type="title"/>
          </p:nvPr>
        </p:nvSpPr>
        <p:spPr>
          <a:xfrm>
            <a:off x="643855" y="1447800"/>
            <a:ext cx="3108626" cy="4572000"/>
          </a:xfrm>
        </p:spPr>
        <p:txBody>
          <a:bodyPr anchor="ctr">
            <a:normAutofit/>
          </a:bodyPr>
          <a:lstStyle/>
          <a:p>
            <a:r>
              <a:rPr lang="en-CA" sz="3200">
                <a:solidFill>
                  <a:srgbClr val="F2F2F2"/>
                </a:solidFill>
                <a:latin typeface="Calibri" panose="020F0502020204030204" pitchFamily="34" charset="0"/>
                <a:ea typeface="Calibri" panose="020F0502020204030204" pitchFamily="34" charset="0"/>
                <a:cs typeface="Calibri" panose="020F0502020204030204" pitchFamily="34" charset="0"/>
              </a:rPr>
              <a:t>SUBMITTED TO:</a:t>
            </a:r>
            <a:br>
              <a:rPr lang="en-CA" sz="3200">
                <a:solidFill>
                  <a:srgbClr val="F2F2F2"/>
                </a:solidFill>
                <a:latin typeface="Calibri" panose="020F0502020204030204" pitchFamily="34" charset="0"/>
                <a:ea typeface="Calibri" panose="020F0502020204030204" pitchFamily="34" charset="0"/>
                <a:cs typeface="Calibri" panose="020F0502020204030204" pitchFamily="34" charset="0"/>
              </a:rPr>
            </a:br>
            <a:r>
              <a:rPr lang="en-CA" sz="3200">
                <a:solidFill>
                  <a:srgbClr val="F2F2F2"/>
                </a:solidFill>
                <a:latin typeface="Calibri" panose="020F0502020204030204" pitchFamily="34" charset="0"/>
                <a:ea typeface="Calibri" panose="020F0502020204030204" pitchFamily="34" charset="0"/>
                <a:cs typeface="Calibri" panose="020F0502020204030204" pitchFamily="34" charset="0"/>
              </a:rPr>
              <a:t>STEVE TSHAM MPINDA ATAKY</a:t>
            </a:r>
            <a:br>
              <a:rPr lang="en-CA" sz="3200" b="1" i="0">
                <a:solidFill>
                  <a:srgbClr val="F2F2F2"/>
                </a:solidFill>
                <a:effectLst/>
                <a:latin typeface="-apple-system"/>
              </a:rPr>
            </a:br>
            <a:endParaRPr lang="en-CA" sz="3200">
              <a:solidFill>
                <a:srgbClr val="F2F2F2"/>
              </a:solidFill>
              <a:latin typeface="Calibri" panose="020F0502020204030204" pitchFamily="34" charset="0"/>
              <a:ea typeface="Calibri" panose="020F0502020204030204" pitchFamily="34" charset="0"/>
              <a:cs typeface="Calibri" panose="020F0502020204030204" pitchFamily="34" charset="0"/>
            </a:endParaRPr>
          </a:p>
        </p:txBody>
      </p:sp>
      <p:sp>
        <p:nvSpPr>
          <p:cNvPr id="12" name="Freeform: Shape 11">
            <a:extLst>
              <a:ext uri="{FF2B5EF4-FFF2-40B4-BE49-F238E27FC236}">
                <a16:creationId xmlns:a16="http://schemas.microsoft.com/office/drawing/2014/main" id="{DD136760-57DC-4301-8BEA-B71AD2D139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11">
            <a:extLst>
              <a:ext uri="{FF2B5EF4-FFF2-40B4-BE49-F238E27FC236}">
                <a16:creationId xmlns:a16="http://schemas.microsoft.com/office/drawing/2014/main" id="{BDC58DEA-1307-4F44-AD47-E613D8B76A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16" name="Rectangle 15">
            <a:extLst>
              <a:ext uri="{FF2B5EF4-FFF2-40B4-BE49-F238E27FC236}">
                <a16:creationId xmlns:a16="http://schemas.microsoft.com/office/drawing/2014/main" id="{C99B912D-1E4B-42AF-A2BE-CFEFEC916E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aphicFrame>
        <p:nvGraphicFramePr>
          <p:cNvPr id="5" name="Content Placeholder 2">
            <a:extLst>
              <a:ext uri="{FF2B5EF4-FFF2-40B4-BE49-F238E27FC236}">
                <a16:creationId xmlns:a16="http://schemas.microsoft.com/office/drawing/2014/main" id="{B8B9920E-0E1D-C9DE-0984-32BE8D22BC51}"/>
              </a:ext>
            </a:extLst>
          </p:cNvPr>
          <p:cNvGraphicFramePr>
            <a:graphicFrameLocks noGrp="1"/>
          </p:cNvGraphicFramePr>
          <p:nvPr>
            <p:ph idx="1"/>
            <p:extLst>
              <p:ext uri="{D42A27DB-BD31-4B8C-83A1-F6EECF244321}">
                <p14:modId xmlns:p14="http://schemas.microsoft.com/office/powerpoint/2010/main" val="3259185195"/>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58522608"/>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052BEFF1-896C-45B1-B02C-96A6A1BC38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7" name="Freeform 36">
            <a:extLst>
              <a:ext uri="{FF2B5EF4-FFF2-40B4-BE49-F238E27FC236}">
                <a16:creationId xmlns:a16="http://schemas.microsoft.com/office/drawing/2014/main" id="{BB237A14-61B1-4C00-A670-5D8D68A866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44637"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2">
              <a:alpha val="20000"/>
            </a:schemeClr>
          </a:solidFill>
          <a:ln>
            <a:noFill/>
          </a:ln>
        </p:spPr>
        <p:txBody>
          <a:bodyPr rtlCol="0" anchor="ctr"/>
          <a:lstStyle/>
          <a:p>
            <a:pPr algn="ctr"/>
            <a:endParaRPr lang="en-US"/>
          </a:p>
        </p:txBody>
      </p:sp>
      <p:sp>
        <p:nvSpPr>
          <p:cNvPr id="19" name="Freeform: Shape 18">
            <a:extLst>
              <a:ext uri="{FF2B5EF4-FFF2-40B4-BE49-F238E27FC236}">
                <a16:creationId xmlns:a16="http://schemas.microsoft.com/office/drawing/2014/main" id="{8598F259-6F54-47A3-8D13-1603D786A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990911" cy="6858001"/>
          </a:xfrm>
          <a:custGeom>
            <a:avLst/>
            <a:gdLst>
              <a:gd name="connsiteX0" fmla="*/ 3646196 w 4990911"/>
              <a:gd name="connsiteY0" fmla="*/ 0 h 6858001"/>
              <a:gd name="connsiteX1" fmla="*/ 4989734 w 4990911"/>
              <a:gd name="connsiteY1" fmla="*/ 0 h 6858001"/>
              <a:gd name="connsiteX2" fmla="*/ 4964689 w 4990911"/>
              <a:gd name="connsiteY2" fmla="*/ 155677 h 6858001"/>
              <a:gd name="connsiteX3" fmla="*/ 4940820 w 4990911"/>
              <a:gd name="connsiteY3" fmla="*/ 310668 h 6858001"/>
              <a:gd name="connsiteX4" fmla="*/ 4917456 w 4990911"/>
              <a:gd name="connsiteY4" fmla="*/ 466344 h 6858001"/>
              <a:gd name="connsiteX5" fmla="*/ 4897453 w 4990911"/>
              <a:gd name="connsiteY5" fmla="*/ 622707 h 6858001"/>
              <a:gd name="connsiteX6" fmla="*/ 4877282 w 4990911"/>
              <a:gd name="connsiteY6" fmla="*/ 778383 h 6858001"/>
              <a:gd name="connsiteX7" fmla="*/ 4858456 w 4990911"/>
              <a:gd name="connsiteY7" fmla="*/ 934746 h 6858001"/>
              <a:gd name="connsiteX8" fmla="*/ 4842320 w 4990911"/>
              <a:gd name="connsiteY8" fmla="*/ 1089051 h 6858001"/>
              <a:gd name="connsiteX9" fmla="*/ 4827024 w 4990911"/>
              <a:gd name="connsiteY9" fmla="*/ 1245413 h 6858001"/>
              <a:gd name="connsiteX10" fmla="*/ 4813072 w 4990911"/>
              <a:gd name="connsiteY10" fmla="*/ 1401090 h 6858001"/>
              <a:gd name="connsiteX11" fmla="*/ 4800970 w 4990911"/>
              <a:gd name="connsiteY11" fmla="*/ 1554023 h 6858001"/>
              <a:gd name="connsiteX12" fmla="*/ 4788867 w 4990911"/>
              <a:gd name="connsiteY12" fmla="*/ 1709014 h 6858001"/>
              <a:gd name="connsiteX13" fmla="*/ 4778782 w 4990911"/>
              <a:gd name="connsiteY13" fmla="*/ 1861947 h 6858001"/>
              <a:gd name="connsiteX14" fmla="*/ 4770882 w 4990911"/>
              <a:gd name="connsiteY14" fmla="*/ 2014881 h 6858001"/>
              <a:gd name="connsiteX15" fmla="*/ 4762645 w 4990911"/>
              <a:gd name="connsiteY15" fmla="*/ 2167128 h 6858001"/>
              <a:gd name="connsiteX16" fmla="*/ 4755754 w 4990911"/>
              <a:gd name="connsiteY16" fmla="*/ 2318004 h 6858001"/>
              <a:gd name="connsiteX17" fmla="*/ 4750879 w 4990911"/>
              <a:gd name="connsiteY17" fmla="*/ 2467509 h 6858001"/>
              <a:gd name="connsiteX18" fmla="*/ 4746677 w 4990911"/>
              <a:gd name="connsiteY18" fmla="*/ 2617013 h 6858001"/>
              <a:gd name="connsiteX19" fmla="*/ 4742643 w 4990911"/>
              <a:gd name="connsiteY19" fmla="*/ 2765146 h 6858001"/>
              <a:gd name="connsiteX20" fmla="*/ 4740794 w 4990911"/>
              <a:gd name="connsiteY20" fmla="*/ 2911221 h 6858001"/>
              <a:gd name="connsiteX21" fmla="*/ 4738777 w 4990911"/>
              <a:gd name="connsiteY21" fmla="*/ 3057297 h 6858001"/>
              <a:gd name="connsiteX22" fmla="*/ 4737768 w 4990911"/>
              <a:gd name="connsiteY22" fmla="*/ 3201315 h 6858001"/>
              <a:gd name="connsiteX23" fmla="*/ 4738777 w 4990911"/>
              <a:gd name="connsiteY23" fmla="*/ 3343961 h 6858001"/>
              <a:gd name="connsiteX24" fmla="*/ 4738777 w 4990911"/>
              <a:gd name="connsiteY24" fmla="*/ 3485236 h 6858001"/>
              <a:gd name="connsiteX25" fmla="*/ 4740794 w 4990911"/>
              <a:gd name="connsiteY25" fmla="*/ 3625139 h 6858001"/>
              <a:gd name="connsiteX26" fmla="*/ 4743819 w 4990911"/>
              <a:gd name="connsiteY26" fmla="*/ 3762299 h 6858001"/>
              <a:gd name="connsiteX27" fmla="*/ 4746677 w 4990911"/>
              <a:gd name="connsiteY27" fmla="*/ 3898087 h 6858001"/>
              <a:gd name="connsiteX28" fmla="*/ 4749871 w 4990911"/>
              <a:gd name="connsiteY28" fmla="*/ 4031133 h 6858001"/>
              <a:gd name="connsiteX29" fmla="*/ 4754745 w 4990911"/>
              <a:gd name="connsiteY29" fmla="*/ 4163492 h 6858001"/>
              <a:gd name="connsiteX30" fmla="*/ 4759956 w 4990911"/>
              <a:gd name="connsiteY30" fmla="*/ 4293793 h 6858001"/>
              <a:gd name="connsiteX31" fmla="*/ 4764662 w 4990911"/>
              <a:gd name="connsiteY31" fmla="*/ 4421352 h 6858001"/>
              <a:gd name="connsiteX32" fmla="*/ 4777942 w 4990911"/>
              <a:gd name="connsiteY32" fmla="*/ 4670298 h 6858001"/>
              <a:gd name="connsiteX33" fmla="*/ 4792061 w 4990911"/>
              <a:gd name="connsiteY33" fmla="*/ 4908956 h 6858001"/>
              <a:gd name="connsiteX34" fmla="*/ 4806853 w 4990911"/>
              <a:gd name="connsiteY34" fmla="*/ 5138013 h 6858001"/>
              <a:gd name="connsiteX35" fmla="*/ 4823158 w 4990911"/>
              <a:gd name="connsiteY35" fmla="*/ 5354726 h 6858001"/>
              <a:gd name="connsiteX36" fmla="*/ 4840135 w 4990911"/>
              <a:gd name="connsiteY36" fmla="*/ 5561838 h 6858001"/>
              <a:gd name="connsiteX37" fmla="*/ 4858456 w 4990911"/>
              <a:gd name="connsiteY37" fmla="*/ 5753862 h 6858001"/>
              <a:gd name="connsiteX38" fmla="*/ 4876442 w 4990911"/>
              <a:gd name="connsiteY38" fmla="*/ 5934227 h 6858001"/>
              <a:gd name="connsiteX39" fmla="*/ 4894427 w 4990911"/>
              <a:gd name="connsiteY39" fmla="*/ 6100191 h 6858001"/>
              <a:gd name="connsiteX40" fmla="*/ 4911404 w 4990911"/>
              <a:gd name="connsiteY40" fmla="*/ 6252438 h 6858001"/>
              <a:gd name="connsiteX41" fmla="*/ 4927541 w 4990911"/>
              <a:gd name="connsiteY41" fmla="*/ 6387541 h 6858001"/>
              <a:gd name="connsiteX42" fmla="*/ 4942837 w 4990911"/>
              <a:gd name="connsiteY42" fmla="*/ 6509613 h 6858001"/>
              <a:gd name="connsiteX43" fmla="*/ 4955612 w 4990911"/>
              <a:gd name="connsiteY43" fmla="*/ 6612483 h 6858001"/>
              <a:gd name="connsiteX44" fmla="*/ 4967714 w 4990911"/>
              <a:gd name="connsiteY44" fmla="*/ 6698894 h 6858001"/>
              <a:gd name="connsiteX45" fmla="*/ 4985028 w 4990911"/>
              <a:gd name="connsiteY45" fmla="*/ 6817538 h 6858001"/>
              <a:gd name="connsiteX46" fmla="*/ 4990911 w 4990911"/>
              <a:gd name="connsiteY46" fmla="*/ 6858000 h 6858001"/>
              <a:gd name="connsiteX47" fmla="*/ 4085557 w 4990911"/>
              <a:gd name="connsiteY47" fmla="*/ 6858000 h 6858001"/>
              <a:gd name="connsiteX48" fmla="*/ 4085557 w 4990911"/>
              <a:gd name="connsiteY48" fmla="*/ 6858001 h 6858001"/>
              <a:gd name="connsiteX49" fmla="*/ 0 w 4990911"/>
              <a:gd name="connsiteY49" fmla="*/ 6858001 h 6858001"/>
              <a:gd name="connsiteX50" fmla="*/ 0 w 4990911"/>
              <a:gd name="connsiteY50" fmla="*/ 1 h 6858001"/>
              <a:gd name="connsiteX51" fmla="*/ 3646196 w 4990911"/>
              <a:gd name="connsiteY51"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4990911" h="6858001">
                <a:moveTo>
                  <a:pt x="3646196" y="0"/>
                </a:moveTo>
                <a:lnTo>
                  <a:pt x="4989734" y="0"/>
                </a:lnTo>
                <a:lnTo>
                  <a:pt x="4964689" y="155677"/>
                </a:lnTo>
                <a:lnTo>
                  <a:pt x="4940820" y="310668"/>
                </a:lnTo>
                <a:lnTo>
                  <a:pt x="4917456" y="466344"/>
                </a:lnTo>
                <a:lnTo>
                  <a:pt x="4897453" y="622707"/>
                </a:lnTo>
                <a:lnTo>
                  <a:pt x="4877282" y="778383"/>
                </a:lnTo>
                <a:lnTo>
                  <a:pt x="4858456" y="934746"/>
                </a:lnTo>
                <a:lnTo>
                  <a:pt x="4842320" y="1089051"/>
                </a:lnTo>
                <a:lnTo>
                  <a:pt x="4827024" y="1245413"/>
                </a:lnTo>
                <a:lnTo>
                  <a:pt x="4813072" y="1401090"/>
                </a:lnTo>
                <a:lnTo>
                  <a:pt x="4800970" y="1554023"/>
                </a:lnTo>
                <a:lnTo>
                  <a:pt x="4788867" y="1709014"/>
                </a:lnTo>
                <a:lnTo>
                  <a:pt x="4778782" y="1861947"/>
                </a:lnTo>
                <a:lnTo>
                  <a:pt x="4770882" y="2014881"/>
                </a:lnTo>
                <a:lnTo>
                  <a:pt x="4762645" y="2167128"/>
                </a:lnTo>
                <a:lnTo>
                  <a:pt x="4755754" y="2318004"/>
                </a:lnTo>
                <a:lnTo>
                  <a:pt x="4750879" y="2467509"/>
                </a:lnTo>
                <a:lnTo>
                  <a:pt x="4746677" y="2617013"/>
                </a:lnTo>
                <a:lnTo>
                  <a:pt x="4742643" y="2765146"/>
                </a:lnTo>
                <a:lnTo>
                  <a:pt x="4740794" y="2911221"/>
                </a:lnTo>
                <a:lnTo>
                  <a:pt x="4738777" y="3057297"/>
                </a:lnTo>
                <a:lnTo>
                  <a:pt x="4737768" y="3201315"/>
                </a:lnTo>
                <a:lnTo>
                  <a:pt x="4738777" y="3343961"/>
                </a:lnTo>
                <a:lnTo>
                  <a:pt x="4738777" y="3485236"/>
                </a:lnTo>
                <a:lnTo>
                  <a:pt x="4740794" y="3625139"/>
                </a:lnTo>
                <a:lnTo>
                  <a:pt x="4743819" y="3762299"/>
                </a:lnTo>
                <a:lnTo>
                  <a:pt x="4746677" y="3898087"/>
                </a:lnTo>
                <a:lnTo>
                  <a:pt x="4749871" y="4031133"/>
                </a:lnTo>
                <a:lnTo>
                  <a:pt x="4754745" y="4163492"/>
                </a:lnTo>
                <a:lnTo>
                  <a:pt x="4759956" y="4293793"/>
                </a:lnTo>
                <a:lnTo>
                  <a:pt x="4764662" y="4421352"/>
                </a:lnTo>
                <a:lnTo>
                  <a:pt x="4777942" y="4670298"/>
                </a:lnTo>
                <a:lnTo>
                  <a:pt x="4792061" y="4908956"/>
                </a:lnTo>
                <a:lnTo>
                  <a:pt x="4806853" y="5138013"/>
                </a:lnTo>
                <a:lnTo>
                  <a:pt x="4823158" y="5354726"/>
                </a:lnTo>
                <a:lnTo>
                  <a:pt x="4840135" y="5561838"/>
                </a:lnTo>
                <a:lnTo>
                  <a:pt x="4858456" y="5753862"/>
                </a:lnTo>
                <a:lnTo>
                  <a:pt x="4876442" y="5934227"/>
                </a:lnTo>
                <a:lnTo>
                  <a:pt x="4894427" y="6100191"/>
                </a:lnTo>
                <a:lnTo>
                  <a:pt x="4911404" y="6252438"/>
                </a:lnTo>
                <a:lnTo>
                  <a:pt x="4927541" y="6387541"/>
                </a:lnTo>
                <a:lnTo>
                  <a:pt x="4942837" y="6509613"/>
                </a:lnTo>
                <a:lnTo>
                  <a:pt x="4955612" y="6612483"/>
                </a:lnTo>
                <a:lnTo>
                  <a:pt x="4967714" y="6698894"/>
                </a:lnTo>
                <a:lnTo>
                  <a:pt x="4985028" y="6817538"/>
                </a:lnTo>
                <a:lnTo>
                  <a:pt x="4990911" y="6858000"/>
                </a:lnTo>
                <a:lnTo>
                  <a:pt x="4085557" y="6858000"/>
                </a:lnTo>
                <a:lnTo>
                  <a:pt x="4085557" y="6858001"/>
                </a:lnTo>
                <a:lnTo>
                  <a:pt x="0" y="6858001"/>
                </a:lnTo>
                <a:lnTo>
                  <a:pt x="0" y="1"/>
                </a:lnTo>
                <a:lnTo>
                  <a:pt x="3646196" y="1"/>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BA768A8-4FED-4ED8-9E46-6BE72188EC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651555C-87A6-8691-BCA0-E21AEF7F4D9E}"/>
              </a:ext>
            </a:extLst>
          </p:cNvPr>
          <p:cNvSpPr>
            <a:spLocks noGrp="1"/>
          </p:cNvSpPr>
          <p:nvPr>
            <p:ph type="title"/>
          </p:nvPr>
        </p:nvSpPr>
        <p:spPr>
          <a:xfrm>
            <a:off x="653143" y="1645920"/>
            <a:ext cx="3522879" cy="4470821"/>
          </a:xfrm>
        </p:spPr>
        <p:txBody>
          <a:bodyPr>
            <a:normAutofit/>
          </a:bodyPr>
          <a:lstStyle/>
          <a:p>
            <a:pPr algn="r"/>
            <a:br>
              <a:rPr lang="en-CA" sz="3900" b="1">
                <a:solidFill>
                  <a:srgbClr val="FFFFFF"/>
                </a:solidFill>
                <a:latin typeface="Calibri" panose="020F0502020204030204" pitchFamily="34" charset="0"/>
                <a:ea typeface="Calibri" panose="020F0502020204030204" pitchFamily="34" charset="0"/>
                <a:cs typeface="Calibri" panose="020F0502020204030204" pitchFamily="34" charset="0"/>
              </a:rPr>
            </a:br>
            <a:br>
              <a:rPr lang="en-CA" sz="3900" b="1">
                <a:solidFill>
                  <a:srgbClr val="FFFFFF"/>
                </a:solidFill>
                <a:latin typeface="Calibri" panose="020F0502020204030204" pitchFamily="34" charset="0"/>
                <a:ea typeface="Calibri" panose="020F0502020204030204" pitchFamily="34" charset="0"/>
                <a:cs typeface="Calibri" panose="020F0502020204030204" pitchFamily="34" charset="0"/>
              </a:rPr>
            </a:br>
            <a:br>
              <a:rPr lang="en-CA" sz="3900" b="1">
                <a:solidFill>
                  <a:srgbClr val="FFFFFF"/>
                </a:solidFill>
                <a:latin typeface="Calibri" panose="020F0502020204030204" pitchFamily="34" charset="0"/>
                <a:ea typeface="Calibri" panose="020F0502020204030204" pitchFamily="34" charset="0"/>
                <a:cs typeface="Calibri" panose="020F0502020204030204" pitchFamily="34" charset="0"/>
              </a:rPr>
            </a:br>
            <a:r>
              <a:rPr lang="en-CA" sz="3900" b="1">
                <a:solidFill>
                  <a:srgbClr val="FFFFFF"/>
                </a:solidFill>
                <a:latin typeface="Calibri" panose="020F0502020204030204" pitchFamily="34" charset="0"/>
                <a:ea typeface="Calibri" panose="020F0502020204030204" pitchFamily="34" charset="0"/>
                <a:cs typeface="Calibri" panose="020F0502020204030204" pitchFamily="34" charset="0"/>
              </a:rPr>
              <a:t>INTRODUCTION</a:t>
            </a:r>
          </a:p>
        </p:txBody>
      </p:sp>
      <p:sp>
        <p:nvSpPr>
          <p:cNvPr id="28" name="Content Placeholder 2">
            <a:extLst>
              <a:ext uri="{FF2B5EF4-FFF2-40B4-BE49-F238E27FC236}">
                <a16:creationId xmlns:a16="http://schemas.microsoft.com/office/drawing/2014/main" id="{717540E5-6143-657D-D544-BF77C2DE52B5}"/>
              </a:ext>
            </a:extLst>
          </p:cNvPr>
          <p:cNvSpPr>
            <a:spLocks noGrp="1"/>
          </p:cNvSpPr>
          <p:nvPr>
            <p:ph idx="1"/>
          </p:nvPr>
        </p:nvSpPr>
        <p:spPr>
          <a:xfrm>
            <a:off x="5204109" y="1645920"/>
            <a:ext cx="5919503" cy="4470821"/>
          </a:xfrm>
        </p:spPr>
        <p:txBody>
          <a:bodyPr>
            <a:normAutofit/>
          </a:bodyPr>
          <a:lstStyle/>
          <a:p>
            <a:endParaRPr lang="en-US" sz="1800" dirty="0">
              <a:effectLst/>
              <a:latin typeface="Calibri" panose="020F0502020204030204" pitchFamily="34" charset="0"/>
              <a:ea typeface="Calibri" panose="020F0502020204030204" pitchFamily="34" charset="0"/>
              <a:cs typeface="Calibri" panose="020F0502020204030204" pitchFamily="34" charset="0"/>
            </a:endParaRPr>
          </a:p>
          <a:p>
            <a:endParaRPr lang="en-US" sz="1800" dirty="0">
              <a:latin typeface="Calibri" panose="020F0502020204030204" pitchFamily="34" charset="0"/>
              <a:ea typeface="Calibri" panose="020F0502020204030204" pitchFamily="34" charset="0"/>
              <a:cs typeface="Calibri" panose="020F0502020204030204" pitchFamily="34" charset="0"/>
            </a:endParaRPr>
          </a:p>
          <a:p>
            <a:r>
              <a:rPr lang="en-US" dirty="0">
                <a:effectLst/>
                <a:latin typeface="Calibri" panose="020F0502020204030204" pitchFamily="34" charset="0"/>
                <a:ea typeface="Calibri" panose="020F0502020204030204" pitchFamily="34" charset="0"/>
                <a:cs typeface="Calibri" panose="020F0502020204030204" pitchFamily="34" charset="0"/>
              </a:rPr>
              <a:t>This project is based on a web application </a:t>
            </a:r>
            <a:r>
              <a:rPr lang="en-US" dirty="0">
                <a:latin typeface="Calibri" panose="020F0502020204030204" pitchFamily="34" charset="0"/>
                <a:ea typeface="Calibri" panose="020F0502020204030204" pitchFamily="34" charset="0"/>
                <a:cs typeface="Calibri" panose="020F0502020204030204" pitchFamily="34" charset="0"/>
              </a:rPr>
              <a:t>where the user can buy things online. This application is the online shopping app “SHOPPERS MART”  for the customers to order the items just by login into the account which makes them easily to shop, add to cart and make payments online.</a:t>
            </a:r>
            <a:r>
              <a:rPr lang="en-US" dirty="0">
                <a:effectLst/>
                <a:latin typeface="Calibri" panose="020F0502020204030204" pitchFamily="34" charset="0"/>
                <a:ea typeface="Calibri" panose="020F0502020204030204" pitchFamily="34" charset="0"/>
                <a:cs typeface="Calibri" panose="020F0502020204030204" pitchFamily="34" charset="0"/>
              </a:rPr>
              <a:t> So, we decided to make an application to make life simpler by creating a web-based application </a:t>
            </a:r>
            <a:r>
              <a:rPr lang="en-US" dirty="0">
                <a:latin typeface="Calibri" panose="020F0502020204030204" pitchFamily="34" charset="0"/>
                <a:ea typeface="Calibri" panose="020F0502020204030204" pitchFamily="34" charset="0"/>
                <a:cs typeface="Calibri" panose="020F0502020204030204" pitchFamily="34" charset="0"/>
              </a:rPr>
              <a:t>using PHP and MySQL</a:t>
            </a:r>
            <a:endParaRPr lang="en-CA" dirty="0"/>
          </a:p>
        </p:txBody>
      </p:sp>
    </p:spTree>
    <p:extLst>
      <p:ext uri="{BB962C8B-B14F-4D97-AF65-F5344CB8AC3E}">
        <p14:creationId xmlns:p14="http://schemas.microsoft.com/office/powerpoint/2010/main" val="1125744273"/>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C6E87-2088-6436-AACB-99E5AC402FD9}"/>
              </a:ext>
            </a:extLst>
          </p:cNvPr>
          <p:cNvSpPr>
            <a:spLocks noGrp="1"/>
          </p:cNvSpPr>
          <p:nvPr>
            <p:ph type="title"/>
          </p:nvPr>
        </p:nvSpPr>
        <p:spPr>
          <a:xfrm>
            <a:off x="606782" y="472382"/>
            <a:ext cx="9404723" cy="1400530"/>
          </a:xfrm>
        </p:spPr>
        <p:txBody>
          <a:bodyPr/>
          <a:lstStyle/>
          <a:p>
            <a:r>
              <a:rPr lang="en-CA" dirty="0"/>
              <a:t>                      </a:t>
            </a:r>
            <a:r>
              <a:rPr lang="en-CA" sz="3600" dirty="0">
                <a:latin typeface="Calibri" panose="020F0502020204030204" pitchFamily="34" charset="0"/>
                <a:ea typeface="Calibri" panose="020F0502020204030204" pitchFamily="34" charset="0"/>
                <a:cs typeface="Calibri" panose="020F0502020204030204" pitchFamily="34" charset="0"/>
              </a:rPr>
              <a:t>TABLE OF CONTENT</a:t>
            </a:r>
          </a:p>
        </p:txBody>
      </p:sp>
      <p:graphicFrame>
        <p:nvGraphicFramePr>
          <p:cNvPr id="4" name="Table 4">
            <a:extLst>
              <a:ext uri="{FF2B5EF4-FFF2-40B4-BE49-F238E27FC236}">
                <a16:creationId xmlns:a16="http://schemas.microsoft.com/office/drawing/2014/main" id="{987FF618-A9B8-55F4-FA40-71D7B7A60990}"/>
              </a:ext>
            </a:extLst>
          </p:cNvPr>
          <p:cNvGraphicFramePr>
            <a:graphicFrameLocks noGrp="1"/>
          </p:cNvGraphicFramePr>
          <p:nvPr>
            <p:ph idx="1"/>
            <p:extLst>
              <p:ext uri="{D42A27DB-BD31-4B8C-83A1-F6EECF244321}">
                <p14:modId xmlns:p14="http://schemas.microsoft.com/office/powerpoint/2010/main" val="1320542101"/>
              </p:ext>
            </p:extLst>
          </p:nvPr>
        </p:nvGraphicFramePr>
        <p:xfrm>
          <a:off x="1347019" y="2052638"/>
          <a:ext cx="8190272" cy="3138792"/>
        </p:xfrm>
        <a:graphic>
          <a:graphicData uri="http://schemas.openxmlformats.org/drawingml/2006/table">
            <a:tbl>
              <a:tblPr firstRow="1" bandRow="1">
                <a:tableStyleId>{00A15C55-8517-42AA-B614-E9B94910E393}</a:tableStyleId>
              </a:tblPr>
              <a:tblGrid>
                <a:gridCol w="1189704">
                  <a:extLst>
                    <a:ext uri="{9D8B030D-6E8A-4147-A177-3AD203B41FA5}">
                      <a16:colId xmlns:a16="http://schemas.microsoft.com/office/drawing/2014/main" val="1518943994"/>
                    </a:ext>
                  </a:extLst>
                </a:gridCol>
                <a:gridCol w="5096087">
                  <a:extLst>
                    <a:ext uri="{9D8B030D-6E8A-4147-A177-3AD203B41FA5}">
                      <a16:colId xmlns:a16="http://schemas.microsoft.com/office/drawing/2014/main" val="3193876442"/>
                    </a:ext>
                  </a:extLst>
                </a:gridCol>
                <a:gridCol w="1904481">
                  <a:extLst>
                    <a:ext uri="{9D8B030D-6E8A-4147-A177-3AD203B41FA5}">
                      <a16:colId xmlns:a16="http://schemas.microsoft.com/office/drawing/2014/main" val="1625177044"/>
                    </a:ext>
                  </a:extLst>
                </a:gridCol>
              </a:tblGrid>
              <a:tr h="392349">
                <a:tc>
                  <a:txBody>
                    <a:bodyPr/>
                    <a:lstStyle/>
                    <a:p>
                      <a:r>
                        <a:rPr lang="en-CA" sz="1600" dirty="0">
                          <a:latin typeface="Calibri" panose="020F0502020204030204" pitchFamily="34" charset="0"/>
                          <a:ea typeface="Calibri" panose="020F0502020204030204" pitchFamily="34" charset="0"/>
                          <a:cs typeface="Calibri" panose="020F0502020204030204" pitchFamily="34" charset="0"/>
                        </a:rPr>
                        <a:t>SERIAL NO.</a:t>
                      </a:r>
                    </a:p>
                  </a:txBody>
                  <a:tcPr/>
                </a:tc>
                <a:tc>
                  <a:txBody>
                    <a:bodyPr/>
                    <a:lstStyle/>
                    <a:p>
                      <a:r>
                        <a:rPr lang="en-CA" dirty="0"/>
                        <a:t>  CONTENT</a:t>
                      </a:r>
                    </a:p>
                  </a:txBody>
                  <a:tcPr/>
                </a:tc>
                <a:tc>
                  <a:txBody>
                    <a:bodyPr/>
                    <a:lstStyle/>
                    <a:p>
                      <a:r>
                        <a:rPr lang="en-CA" dirty="0"/>
                        <a:t> PAGE NO.</a:t>
                      </a:r>
                    </a:p>
                  </a:txBody>
                  <a:tcPr/>
                </a:tc>
                <a:extLst>
                  <a:ext uri="{0D108BD9-81ED-4DB2-BD59-A6C34878D82A}">
                    <a16:rowId xmlns:a16="http://schemas.microsoft.com/office/drawing/2014/main" val="934057985"/>
                  </a:ext>
                </a:extLst>
              </a:tr>
              <a:tr h="392349">
                <a:tc>
                  <a:txBody>
                    <a:bodyPr/>
                    <a:lstStyle/>
                    <a:p>
                      <a:r>
                        <a:rPr lang="en-CA" dirty="0"/>
                        <a:t>     1.</a:t>
                      </a:r>
                    </a:p>
                  </a:txBody>
                  <a:tcPr/>
                </a:tc>
                <a:tc>
                  <a:txBody>
                    <a:bodyPr/>
                    <a:lstStyle/>
                    <a:p>
                      <a:r>
                        <a:rPr lang="en-CA" dirty="0"/>
                        <a:t> INTRODUCTION</a:t>
                      </a:r>
                    </a:p>
                  </a:txBody>
                  <a:tcPr/>
                </a:tc>
                <a:tc>
                  <a:txBody>
                    <a:bodyPr/>
                    <a:lstStyle/>
                    <a:p>
                      <a:r>
                        <a:rPr lang="en-CA" dirty="0"/>
                        <a:t>     3</a:t>
                      </a:r>
                    </a:p>
                  </a:txBody>
                  <a:tcPr/>
                </a:tc>
                <a:extLst>
                  <a:ext uri="{0D108BD9-81ED-4DB2-BD59-A6C34878D82A}">
                    <a16:rowId xmlns:a16="http://schemas.microsoft.com/office/drawing/2014/main" val="79947912"/>
                  </a:ext>
                </a:extLst>
              </a:tr>
              <a:tr h="392349">
                <a:tc>
                  <a:txBody>
                    <a:bodyPr/>
                    <a:lstStyle/>
                    <a:p>
                      <a:r>
                        <a:rPr lang="en-CA" dirty="0"/>
                        <a:t>     2.</a:t>
                      </a:r>
                    </a:p>
                  </a:txBody>
                  <a:tcPr/>
                </a:tc>
                <a:tc>
                  <a:txBody>
                    <a:bodyPr/>
                    <a:lstStyle/>
                    <a:p>
                      <a:r>
                        <a:rPr lang="en-CA" dirty="0"/>
                        <a:t> OVERVIEW</a:t>
                      </a:r>
                    </a:p>
                  </a:txBody>
                  <a:tcPr/>
                </a:tc>
                <a:tc>
                  <a:txBody>
                    <a:bodyPr/>
                    <a:lstStyle/>
                    <a:p>
                      <a:r>
                        <a:rPr lang="en-CA" dirty="0"/>
                        <a:t>     5</a:t>
                      </a:r>
                    </a:p>
                  </a:txBody>
                  <a:tcPr/>
                </a:tc>
                <a:extLst>
                  <a:ext uri="{0D108BD9-81ED-4DB2-BD59-A6C34878D82A}">
                    <a16:rowId xmlns:a16="http://schemas.microsoft.com/office/drawing/2014/main" val="4211992270"/>
                  </a:ext>
                </a:extLst>
              </a:tr>
              <a:tr h="392349">
                <a:tc>
                  <a:txBody>
                    <a:bodyPr/>
                    <a:lstStyle/>
                    <a:p>
                      <a:r>
                        <a:rPr lang="en-CA" dirty="0"/>
                        <a:t>     3.</a:t>
                      </a:r>
                    </a:p>
                  </a:txBody>
                  <a:tcPr/>
                </a:tc>
                <a:tc>
                  <a:txBody>
                    <a:bodyPr/>
                    <a:lstStyle/>
                    <a:p>
                      <a:r>
                        <a:rPr lang="en-CA" dirty="0"/>
                        <a:t> USER STORIES</a:t>
                      </a:r>
                    </a:p>
                  </a:txBody>
                  <a:tcPr/>
                </a:tc>
                <a:tc>
                  <a:txBody>
                    <a:bodyPr/>
                    <a:lstStyle/>
                    <a:p>
                      <a:r>
                        <a:rPr lang="en-CA" dirty="0"/>
                        <a:t>     6-7</a:t>
                      </a:r>
                    </a:p>
                  </a:txBody>
                  <a:tcPr/>
                </a:tc>
                <a:extLst>
                  <a:ext uri="{0D108BD9-81ED-4DB2-BD59-A6C34878D82A}">
                    <a16:rowId xmlns:a16="http://schemas.microsoft.com/office/drawing/2014/main" val="3793803793"/>
                  </a:ext>
                </a:extLst>
              </a:tr>
              <a:tr h="392349">
                <a:tc>
                  <a:txBody>
                    <a:bodyPr/>
                    <a:lstStyle/>
                    <a:p>
                      <a:r>
                        <a:rPr lang="en-CA" dirty="0"/>
                        <a:t>     4.</a:t>
                      </a:r>
                    </a:p>
                  </a:txBody>
                  <a:tcPr/>
                </a:tc>
                <a:tc>
                  <a:txBody>
                    <a:bodyPr/>
                    <a:lstStyle/>
                    <a:p>
                      <a:r>
                        <a:rPr lang="en-CA" dirty="0"/>
                        <a:t> SCREENSHOTS</a:t>
                      </a:r>
                    </a:p>
                  </a:txBody>
                  <a:tcPr/>
                </a:tc>
                <a:tc>
                  <a:txBody>
                    <a:bodyPr/>
                    <a:lstStyle/>
                    <a:p>
                      <a:r>
                        <a:rPr lang="en-CA" dirty="0"/>
                        <a:t>     8-17</a:t>
                      </a:r>
                    </a:p>
                  </a:txBody>
                  <a:tcPr/>
                </a:tc>
                <a:extLst>
                  <a:ext uri="{0D108BD9-81ED-4DB2-BD59-A6C34878D82A}">
                    <a16:rowId xmlns:a16="http://schemas.microsoft.com/office/drawing/2014/main" val="2421273673"/>
                  </a:ext>
                </a:extLst>
              </a:tr>
              <a:tr h="392349">
                <a:tc>
                  <a:txBody>
                    <a:bodyPr/>
                    <a:lstStyle/>
                    <a:p>
                      <a:r>
                        <a:rPr lang="en-CA" dirty="0"/>
                        <a:t>     5.</a:t>
                      </a:r>
                    </a:p>
                  </a:txBody>
                  <a:tcPr/>
                </a:tc>
                <a:tc>
                  <a:txBody>
                    <a:bodyPr/>
                    <a:lstStyle/>
                    <a:p>
                      <a:r>
                        <a:rPr lang="en-CA" dirty="0"/>
                        <a:t> CONTACT US</a:t>
                      </a:r>
                    </a:p>
                  </a:txBody>
                  <a:tcPr/>
                </a:tc>
                <a:tc>
                  <a:txBody>
                    <a:bodyPr/>
                    <a:lstStyle/>
                    <a:p>
                      <a:r>
                        <a:rPr lang="en-CA" dirty="0"/>
                        <a:t>     17</a:t>
                      </a:r>
                    </a:p>
                  </a:txBody>
                  <a:tcPr/>
                </a:tc>
                <a:extLst>
                  <a:ext uri="{0D108BD9-81ED-4DB2-BD59-A6C34878D82A}">
                    <a16:rowId xmlns:a16="http://schemas.microsoft.com/office/drawing/2014/main" val="3890047278"/>
                  </a:ext>
                </a:extLst>
              </a:tr>
              <a:tr h="392349">
                <a:tc>
                  <a:txBody>
                    <a:bodyPr/>
                    <a:lstStyle/>
                    <a:p>
                      <a:r>
                        <a:rPr lang="en-CA" dirty="0"/>
                        <a:t>     6.</a:t>
                      </a:r>
                    </a:p>
                  </a:txBody>
                  <a:tcPr/>
                </a:tc>
                <a:tc>
                  <a:txBody>
                    <a:bodyPr/>
                    <a:lstStyle/>
                    <a:p>
                      <a:r>
                        <a:rPr lang="en-CA" dirty="0"/>
                        <a:t> LOGOUT PAGE</a:t>
                      </a:r>
                    </a:p>
                  </a:txBody>
                  <a:tcPr/>
                </a:tc>
                <a:tc>
                  <a:txBody>
                    <a:bodyPr/>
                    <a:lstStyle/>
                    <a:p>
                      <a:r>
                        <a:rPr lang="en-CA" dirty="0"/>
                        <a:t>     18</a:t>
                      </a:r>
                    </a:p>
                  </a:txBody>
                  <a:tcPr/>
                </a:tc>
                <a:extLst>
                  <a:ext uri="{0D108BD9-81ED-4DB2-BD59-A6C34878D82A}">
                    <a16:rowId xmlns:a16="http://schemas.microsoft.com/office/drawing/2014/main" val="846064814"/>
                  </a:ext>
                </a:extLst>
              </a:tr>
              <a:tr h="392349">
                <a:tc>
                  <a:txBody>
                    <a:bodyPr/>
                    <a:lstStyle/>
                    <a:p>
                      <a:r>
                        <a:rPr lang="en-CA" dirty="0"/>
                        <a:t>     7.</a:t>
                      </a:r>
                    </a:p>
                  </a:txBody>
                  <a:tcPr/>
                </a:tc>
                <a:tc>
                  <a:txBody>
                    <a:bodyPr/>
                    <a:lstStyle/>
                    <a:p>
                      <a:r>
                        <a:rPr lang="en-CA" dirty="0"/>
                        <a:t> REFERENCES</a:t>
                      </a:r>
                    </a:p>
                  </a:txBody>
                  <a:tcPr/>
                </a:tc>
                <a:tc>
                  <a:txBody>
                    <a:bodyPr/>
                    <a:lstStyle/>
                    <a:p>
                      <a:r>
                        <a:rPr lang="en-CA" dirty="0"/>
                        <a:t>     19</a:t>
                      </a:r>
                    </a:p>
                  </a:txBody>
                  <a:tcPr/>
                </a:tc>
                <a:extLst>
                  <a:ext uri="{0D108BD9-81ED-4DB2-BD59-A6C34878D82A}">
                    <a16:rowId xmlns:a16="http://schemas.microsoft.com/office/drawing/2014/main" val="1302906496"/>
                  </a:ext>
                </a:extLst>
              </a:tr>
            </a:tbl>
          </a:graphicData>
        </a:graphic>
      </p:graphicFrame>
    </p:spTree>
    <p:extLst>
      <p:ext uri="{BB962C8B-B14F-4D97-AF65-F5344CB8AC3E}">
        <p14:creationId xmlns:p14="http://schemas.microsoft.com/office/powerpoint/2010/main" val="2028486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B6E2F-C3F0-6B7A-2F58-C8103D331FF1}"/>
              </a:ext>
            </a:extLst>
          </p:cNvPr>
          <p:cNvSpPr>
            <a:spLocks noGrp="1"/>
          </p:cNvSpPr>
          <p:nvPr>
            <p:ph type="title"/>
          </p:nvPr>
        </p:nvSpPr>
        <p:spPr/>
        <p:txBody>
          <a:bodyPr/>
          <a:lstStyle/>
          <a:p>
            <a:r>
              <a:rPr lang="en-CA"/>
              <a:t>                   </a:t>
            </a:r>
            <a:r>
              <a:rPr lang="en-CA" u="sng">
                <a:latin typeface="Calibri" panose="020F0502020204030204" pitchFamily="34" charset="0"/>
                <a:ea typeface="Calibri" panose="020F0502020204030204" pitchFamily="34" charset="0"/>
                <a:cs typeface="Calibri" panose="020F0502020204030204" pitchFamily="34" charset="0"/>
              </a:rPr>
              <a:t>OVERVIEW</a:t>
            </a:r>
            <a:endParaRPr lang="en-CA" u="sng" dirty="0">
              <a:latin typeface="Calibri" panose="020F0502020204030204" pitchFamily="34" charset="0"/>
              <a:ea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5BFA9E05-5191-4A1D-7CD9-76EE4A4159B6}"/>
              </a:ext>
            </a:extLst>
          </p:cNvPr>
          <p:cNvSpPr>
            <a:spLocks noGrp="1"/>
          </p:cNvSpPr>
          <p:nvPr>
            <p:ph idx="1"/>
          </p:nvPr>
        </p:nvSpPr>
        <p:spPr/>
        <p:txBody>
          <a:bodyPr>
            <a:normAutofit fontScale="92500"/>
          </a:bodyPr>
          <a:lstStyle/>
          <a:p>
            <a:r>
              <a:rPr lang="en-CA" dirty="0">
                <a:latin typeface="Calibri" panose="020F0502020204030204" pitchFamily="34" charset="0"/>
                <a:ea typeface="Calibri" panose="020F0502020204030204" pitchFamily="34" charset="0"/>
                <a:cs typeface="Calibri" panose="020F0502020204030204" pitchFamily="34" charset="0"/>
              </a:rPr>
              <a:t>For using the application, User needs to login into the account. </a:t>
            </a:r>
          </a:p>
          <a:p>
            <a:r>
              <a:rPr lang="en-CA" dirty="0">
                <a:latin typeface="Calibri" panose="020F0502020204030204" pitchFamily="34" charset="0"/>
                <a:ea typeface="Calibri" panose="020F0502020204030204" pitchFamily="34" charset="0"/>
                <a:cs typeface="Calibri" panose="020F0502020204030204" pitchFamily="34" charset="0"/>
              </a:rPr>
              <a:t>For Login into account, User must register them by entering Emailid and Password.</a:t>
            </a:r>
          </a:p>
          <a:p>
            <a:r>
              <a:rPr lang="en-CA" dirty="0">
                <a:latin typeface="Calibri" panose="020F0502020204030204" pitchFamily="34" charset="0"/>
                <a:ea typeface="Calibri" panose="020F0502020204030204" pitchFamily="34" charset="0"/>
                <a:cs typeface="Calibri" panose="020F0502020204030204" pitchFamily="34" charset="0"/>
              </a:rPr>
              <a:t>Once the account is created, User is directed to the Home page. </a:t>
            </a:r>
          </a:p>
          <a:p>
            <a:r>
              <a:rPr lang="en-CA" dirty="0">
                <a:latin typeface="Calibri" panose="020F0502020204030204" pitchFamily="34" charset="0"/>
                <a:ea typeface="Calibri" panose="020F0502020204030204" pitchFamily="34" charset="0"/>
                <a:cs typeface="Calibri" panose="020F0502020204030204" pitchFamily="34" charset="0"/>
              </a:rPr>
              <a:t>In the home page, they can see the available products for shopping into the app.</a:t>
            </a:r>
          </a:p>
          <a:p>
            <a:r>
              <a:rPr lang="en-CA" dirty="0">
                <a:latin typeface="Calibri" panose="020F0502020204030204" pitchFamily="34" charset="0"/>
                <a:ea typeface="Calibri" panose="020F0502020204030204" pitchFamily="34" charset="0"/>
                <a:cs typeface="Calibri" panose="020F0502020204030204" pitchFamily="34" charset="0"/>
              </a:rPr>
              <a:t>User can search for the available products which he wants to shop from the SEARCH BUTTON. From the menu, user can directly visit the page which is searched.</a:t>
            </a:r>
          </a:p>
          <a:p>
            <a:r>
              <a:rPr lang="en-CA" dirty="0">
                <a:latin typeface="Calibri" panose="020F0502020204030204" pitchFamily="34" charset="0"/>
                <a:ea typeface="Calibri" panose="020F0502020204030204" pitchFamily="34" charset="0"/>
                <a:cs typeface="Calibri" panose="020F0502020204030204" pitchFamily="34" charset="0"/>
              </a:rPr>
              <a:t>From the various options, items can be selected and added to the cart.</a:t>
            </a:r>
          </a:p>
          <a:p>
            <a:r>
              <a:rPr lang="en-CA" dirty="0">
                <a:latin typeface="Calibri" panose="020F0502020204030204" pitchFamily="34" charset="0"/>
                <a:ea typeface="Calibri" panose="020F0502020204030204" pitchFamily="34" charset="0"/>
                <a:cs typeface="Calibri" panose="020F0502020204030204" pitchFamily="34" charset="0"/>
              </a:rPr>
              <a:t>There is also an option for Editing the item selected and then SAVE Button needs to be pressed. So the items are added to the database. </a:t>
            </a:r>
          </a:p>
          <a:p>
            <a:r>
              <a:rPr lang="en-CA" dirty="0">
                <a:latin typeface="Calibri" panose="020F0502020204030204" pitchFamily="34" charset="0"/>
                <a:ea typeface="Calibri" panose="020F0502020204030204" pitchFamily="34" charset="0"/>
                <a:cs typeface="Calibri" panose="020F0502020204030204" pitchFamily="34" charset="0"/>
              </a:rPr>
              <a:t>When the user finalize the items, he can make the payment and the Receipt is generated on the screen.</a:t>
            </a:r>
          </a:p>
          <a:p>
            <a:endParaRPr lang="en-CA" dirty="0"/>
          </a:p>
          <a:p>
            <a:endParaRPr lang="en-CA" dirty="0"/>
          </a:p>
        </p:txBody>
      </p:sp>
    </p:spTree>
    <p:extLst>
      <p:ext uri="{BB962C8B-B14F-4D97-AF65-F5344CB8AC3E}">
        <p14:creationId xmlns:p14="http://schemas.microsoft.com/office/powerpoint/2010/main" val="1848611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65B1C-FABA-D5BC-BB5C-24ECB6386B9F}"/>
              </a:ext>
            </a:extLst>
          </p:cNvPr>
          <p:cNvSpPr>
            <a:spLocks noGrp="1"/>
          </p:cNvSpPr>
          <p:nvPr>
            <p:ph type="title"/>
          </p:nvPr>
        </p:nvSpPr>
        <p:spPr/>
        <p:txBody>
          <a:bodyPr/>
          <a:lstStyle/>
          <a:p>
            <a:r>
              <a:rPr lang="en-CA" dirty="0"/>
              <a:t>                    </a:t>
            </a:r>
            <a:r>
              <a:rPr lang="en-CA" dirty="0">
                <a:latin typeface="Calibri" panose="020F0502020204030204" pitchFamily="34" charset="0"/>
                <a:ea typeface="Calibri" panose="020F0502020204030204" pitchFamily="34" charset="0"/>
                <a:cs typeface="Calibri" panose="020F0502020204030204" pitchFamily="34" charset="0"/>
              </a:rPr>
              <a:t>USER STORIES</a:t>
            </a:r>
          </a:p>
        </p:txBody>
      </p:sp>
      <p:graphicFrame>
        <p:nvGraphicFramePr>
          <p:cNvPr id="6" name="Table 6">
            <a:extLst>
              <a:ext uri="{FF2B5EF4-FFF2-40B4-BE49-F238E27FC236}">
                <a16:creationId xmlns:a16="http://schemas.microsoft.com/office/drawing/2014/main" id="{84E798A9-492F-F4ED-377F-583D164A084F}"/>
              </a:ext>
            </a:extLst>
          </p:cNvPr>
          <p:cNvGraphicFramePr>
            <a:graphicFrameLocks noGrp="1"/>
          </p:cNvGraphicFramePr>
          <p:nvPr>
            <p:ph idx="1"/>
            <p:extLst>
              <p:ext uri="{D42A27DB-BD31-4B8C-83A1-F6EECF244321}">
                <p14:modId xmlns:p14="http://schemas.microsoft.com/office/powerpoint/2010/main" val="2688349572"/>
              </p:ext>
            </p:extLst>
          </p:nvPr>
        </p:nvGraphicFramePr>
        <p:xfrm>
          <a:off x="1066800" y="1219200"/>
          <a:ext cx="9404724" cy="4728091"/>
        </p:xfrm>
        <a:graphic>
          <a:graphicData uri="http://schemas.openxmlformats.org/drawingml/2006/table">
            <a:tbl>
              <a:tblPr firstRow="1" bandRow="1">
                <a:tableStyleId>{5C22544A-7EE6-4342-B048-85BDC9FD1C3A}</a:tableStyleId>
              </a:tblPr>
              <a:tblGrid>
                <a:gridCol w="2379849">
                  <a:extLst>
                    <a:ext uri="{9D8B030D-6E8A-4147-A177-3AD203B41FA5}">
                      <a16:colId xmlns:a16="http://schemas.microsoft.com/office/drawing/2014/main" val="1578712296"/>
                    </a:ext>
                  </a:extLst>
                </a:gridCol>
                <a:gridCol w="2341625">
                  <a:extLst>
                    <a:ext uri="{9D8B030D-6E8A-4147-A177-3AD203B41FA5}">
                      <a16:colId xmlns:a16="http://schemas.microsoft.com/office/drawing/2014/main" val="1846300916"/>
                    </a:ext>
                  </a:extLst>
                </a:gridCol>
                <a:gridCol w="2341625">
                  <a:extLst>
                    <a:ext uri="{9D8B030D-6E8A-4147-A177-3AD203B41FA5}">
                      <a16:colId xmlns:a16="http://schemas.microsoft.com/office/drawing/2014/main" val="2965619304"/>
                    </a:ext>
                  </a:extLst>
                </a:gridCol>
                <a:gridCol w="2341625">
                  <a:extLst>
                    <a:ext uri="{9D8B030D-6E8A-4147-A177-3AD203B41FA5}">
                      <a16:colId xmlns:a16="http://schemas.microsoft.com/office/drawing/2014/main" val="1170841932"/>
                    </a:ext>
                  </a:extLst>
                </a:gridCol>
              </a:tblGrid>
              <a:tr h="334015">
                <a:tc>
                  <a:txBody>
                    <a:bodyPr/>
                    <a:lstStyle/>
                    <a:p>
                      <a:r>
                        <a:rPr lang="en-CA" dirty="0">
                          <a:latin typeface="Calibri" panose="020F0502020204030204" pitchFamily="34" charset="0"/>
                          <a:ea typeface="Calibri" panose="020F0502020204030204" pitchFamily="34" charset="0"/>
                          <a:cs typeface="Calibri" panose="020F0502020204030204" pitchFamily="34" charset="0"/>
                        </a:rPr>
                        <a:t> As a/an</a:t>
                      </a:r>
                    </a:p>
                  </a:txBody>
                  <a:tcPr/>
                </a:tc>
                <a:tc>
                  <a:txBody>
                    <a:bodyPr/>
                    <a:lstStyle/>
                    <a:p>
                      <a:r>
                        <a:rPr lang="en-CA" dirty="0"/>
                        <a:t> I want to</a:t>
                      </a:r>
                    </a:p>
                  </a:txBody>
                  <a:tcPr/>
                </a:tc>
                <a:tc>
                  <a:txBody>
                    <a:bodyPr/>
                    <a:lstStyle/>
                    <a:p>
                      <a:r>
                        <a:rPr lang="en-CA" dirty="0"/>
                        <a:t>       So That</a:t>
                      </a:r>
                    </a:p>
                  </a:txBody>
                  <a:tcPr/>
                </a:tc>
                <a:tc>
                  <a:txBody>
                    <a:bodyPr/>
                    <a:lstStyle/>
                    <a:p>
                      <a:r>
                        <a:rPr lang="en-CA" dirty="0"/>
                        <a:t> Test  Criteria</a:t>
                      </a:r>
                    </a:p>
                  </a:txBody>
                  <a:tcPr/>
                </a:tc>
                <a:extLst>
                  <a:ext uri="{0D108BD9-81ED-4DB2-BD59-A6C34878D82A}">
                    <a16:rowId xmlns:a16="http://schemas.microsoft.com/office/drawing/2014/main" val="310281562"/>
                  </a:ext>
                </a:extLst>
              </a:tr>
              <a:tr h="402133">
                <a:tc>
                  <a:txBody>
                    <a:bodyPr/>
                    <a:lstStyle/>
                    <a:p>
                      <a:pPr>
                        <a:lnSpc>
                          <a:spcPct val="107000"/>
                        </a:lnSpc>
                        <a:spcAft>
                          <a:spcPts val="800"/>
                        </a:spcAft>
                      </a:pPr>
                      <a:r>
                        <a:rPr lang="en-US" sz="18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register</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login with the registered credentials.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not be already registered.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383004107"/>
                  </a:ext>
                </a:extLst>
              </a:tr>
              <a:tr h="334015">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login</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login with the details </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be registered.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116217115"/>
                  </a:ext>
                </a:extLst>
              </a:tr>
              <a:tr h="607747">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Insert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insert products with its description, price, and images.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There should be some product</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860854824"/>
                  </a:ext>
                </a:extLst>
              </a:tr>
              <a:tr h="607747">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View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view details of the products and number of products sold.</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Products should be inserted already.</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520573788"/>
                  </a:ext>
                </a:extLst>
              </a:tr>
              <a:tr h="402133">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Edit and update the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edit the details of the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Products should be inserted already.</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862521543"/>
                  </a:ext>
                </a:extLst>
              </a:tr>
              <a:tr h="402133">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 </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Delete the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delete the products that are not available.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Products should be inserted already.</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910693910"/>
                  </a:ext>
                </a:extLst>
              </a:tr>
              <a:tr h="361614">
                <a:tc>
                  <a:txBody>
                    <a:bodyPr/>
                    <a:lstStyle/>
                    <a:p>
                      <a:pPr>
                        <a:lnSpc>
                          <a:spcPct val="107000"/>
                        </a:lnSpc>
                        <a:spcAft>
                          <a:spcPts val="800"/>
                        </a:spcAft>
                      </a:pPr>
                      <a:r>
                        <a:rPr lang="en-US" sz="18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View orders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view all the orders done by customers.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view the orders listed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35636746"/>
                  </a:ext>
                </a:extLst>
              </a:tr>
              <a:tr h="334015">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View users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view the list of all the users of the website.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view the list of users</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18749944"/>
                  </a:ext>
                </a:extLst>
              </a:tr>
              <a:tr h="334015">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admin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logout</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logout from the admin session.</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be logged in.</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785433237"/>
                  </a:ext>
                </a:extLst>
              </a:tr>
            </a:tbl>
          </a:graphicData>
        </a:graphic>
      </p:graphicFrame>
      <p:cxnSp>
        <p:nvCxnSpPr>
          <p:cNvPr id="24" name="Straight Connector 23">
            <a:extLst>
              <a:ext uri="{FF2B5EF4-FFF2-40B4-BE49-F238E27FC236}">
                <a16:creationId xmlns:a16="http://schemas.microsoft.com/office/drawing/2014/main" id="{C4F4D0A0-5C5E-E529-C8EE-BE4D6995C9FB}"/>
              </a:ext>
            </a:extLst>
          </p:cNvPr>
          <p:cNvCxnSpPr/>
          <p:nvPr/>
        </p:nvCxnSpPr>
        <p:spPr>
          <a:xfrm>
            <a:off x="2290916" y="3311475"/>
            <a:ext cx="0" cy="1996"/>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0198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2">
            <a:extLst>
              <a:ext uri="{FF2B5EF4-FFF2-40B4-BE49-F238E27FC236}">
                <a16:creationId xmlns:a16="http://schemas.microsoft.com/office/drawing/2014/main" id="{D18A579B-2BCA-4B5D-55D7-41A65A8082E9}"/>
              </a:ext>
            </a:extLst>
          </p:cNvPr>
          <p:cNvGraphicFramePr>
            <a:graphicFrameLocks noGrp="1"/>
          </p:cNvGraphicFramePr>
          <p:nvPr>
            <p:extLst>
              <p:ext uri="{D42A27DB-BD31-4B8C-83A1-F6EECF244321}">
                <p14:modId xmlns:p14="http://schemas.microsoft.com/office/powerpoint/2010/main" val="453050308"/>
              </p:ext>
            </p:extLst>
          </p:nvPr>
        </p:nvGraphicFramePr>
        <p:xfrm>
          <a:off x="2032000" y="719666"/>
          <a:ext cx="8128000" cy="4414914"/>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4012555540"/>
                    </a:ext>
                  </a:extLst>
                </a:gridCol>
                <a:gridCol w="2032000">
                  <a:extLst>
                    <a:ext uri="{9D8B030D-6E8A-4147-A177-3AD203B41FA5}">
                      <a16:colId xmlns:a16="http://schemas.microsoft.com/office/drawing/2014/main" val="1678763590"/>
                    </a:ext>
                  </a:extLst>
                </a:gridCol>
                <a:gridCol w="2032000">
                  <a:extLst>
                    <a:ext uri="{9D8B030D-6E8A-4147-A177-3AD203B41FA5}">
                      <a16:colId xmlns:a16="http://schemas.microsoft.com/office/drawing/2014/main" val="3329534310"/>
                    </a:ext>
                  </a:extLst>
                </a:gridCol>
                <a:gridCol w="2032000">
                  <a:extLst>
                    <a:ext uri="{9D8B030D-6E8A-4147-A177-3AD203B41FA5}">
                      <a16:colId xmlns:a16="http://schemas.microsoft.com/office/drawing/2014/main" val="2234907265"/>
                    </a:ext>
                  </a:extLst>
                </a:gridCol>
              </a:tblGrid>
              <a:tr h="394071">
                <a:tc>
                  <a:txBody>
                    <a:bodyPr/>
                    <a:lstStyle/>
                    <a:p>
                      <a:r>
                        <a:rPr lang="en-CA" dirty="0"/>
                        <a:t>As a/an</a:t>
                      </a:r>
                    </a:p>
                  </a:txBody>
                  <a:tcPr/>
                </a:tc>
                <a:tc>
                  <a:txBody>
                    <a:bodyPr/>
                    <a:lstStyle/>
                    <a:p>
                      <a:r>
                        <a:rPr lang="en-CA" dirty="0"/>
                        <a:t>   I want to </a:t>
                      </a:r>
                    </a:p>
                  </a:txBody>
                  <a:tcPr/>
                </a:tc>
                <a:tc>
                  <a:txBody>
                    <a:bodyPr/>
                    <a:lstStyle/>
                    <a:p>
                      <a:r>
                        <a:rPr lang="en-CA" dirty="0"/>
                        <a:t>  So that</a:t>
                      </a:r>
                    </a:p>
                  </a:txBody>
                  <a:tcPr/>
                </a:tc>
                <a:tc>
                  <a:txBody>
                    <a:bodyPr/>
                    <a:lstStyle/>
                    <a:p>
                      <a:r>
                        <a:rPr lang="en-CA" dirty="0"/>
                        <a:t> Test Criteria</a:t>
                      </a:r>
                    </a:p>
                  </a:txBody>
                  <a:tcPr/>
                </a:tc>
                <a:extLst>
                  <a:ext uri="{0D108BD9-81ED-4DB2-BD59-A6C34878D82A}">
                    <a16:rowId xmlns:a16="http://schemas.microsoft.com/office/drawing/2014/main" val="576787360"/>
                  </a:ext>
                </a:extLst>
              </a:tr>
              <a:tr h="717020">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register</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login and use the application to buy products.</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not be already registered.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333075669"/>
                  </a:ext>
                </a:extLst>
              </a:tr>
              <a:tr h="474438">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login</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use the application and buy products.</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Should be registered.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193023543"/>
                  </a:ext>
                </a:extLst>
              </a:tr>
              <a:tr h="717020">
                <a:tc>
                  <a:txBody>
                    <a:bodyPr/>
                    <a:lstStyle/>
                    <a:p>
                      <a:pPr>
                        <a:lnSpc>
                          <a:spcPct val="107000"/>
                        </a:lnSpc>
                        <a:spcAft>
                          <a:spcPts val="800"/>
                        </a:spcAft>
                      </a:pPr>
                      <a:r>
                        <a:rPr lang="en-CA"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Search the  item required</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see if the product he/she is looking for, are available on the website</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N/A</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643699536"/>
                  </a:ext>
                </a:extLst>
              </a:tr>
              <a:tr h="474438">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See the categories of products available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look for specific product.</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Category should be available.</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610927313"/>
                  </a:ext>
                </a:extLst>
              </a:tr>
              <a:tr h="474438">
                <a:tc>
                  <a:txBody>
                    <a:bodyPr/>
                    <a:lstStyle/>
                    <a:p>
                      <a:pPr>
                        <a:lnSpc>
                          <a:spcPct val="107000"/>
                        </a:lnSpc>
                        <a:spcAft>
                          <a:spcPts val="800"/>
                        </a:spcAft>
                      </a:pPr>
                      <a:r>
                        <a:rPr lang="en-CA"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See the brands of the products available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look for specific brand.</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Brand should be available.</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4293334800"/>
                  </a:ext>
                </a:extLst>
              </a:tr>
              <a:tr h="717020">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See the description and price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Be able to look for product specifications and price.</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 should be available.</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25065947"/>
                  </a:ext>
                </a:extLst>
              </a:tr>
              <a:tr h="264889">
                <a:tc>
                  <a:txBody>
                    <a:bodyPr/>
                    <a:lstStyle/>
                    <a:p>
                      <a:pPr>
                        <a:lnSpc>
                          <a:spcPct val="107000"/>
                        </a:lnSpc>
                        <a:spcAft>
                          <a:spcPts val="800"/>
                        </a:spcAft>
                      </a:pPr>
                      <a:r>
                        <a:rPr lang="en-US" sz="18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customer</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Add the product/gadget to the cart</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buy the product by adding to the cart.</a:t>
                      </a:r>
                      <a:endParaRPr lang="en-CA" sz="1100" kern="10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a:lnSpc>
                          <a:spcPct val="107000"/>
                        </a:lnSpc>
                        <a:spcAft>
                          <a:spcPts val="800"/>
                        </a:spcAft>
                      </a:pPr>
                      <a:r>
                        <a:rPr lang="en-US" sz="1400" b="1" kern="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Product should be available.</a:t>
                      </a:r>
                      <a:endParaRPr lang="en-CA" sz="1100" kern="1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28168395"/>
                  </a:ext>
                </a:extLst>
              </a:tr>
            </a:tbl>
          </a:graphicData>
        </a:graphic>
      </p:graphicFrame>
    </p:spTree>
    <p:extLst>
      <p:ext uri="{BB962C8B-B14F-4D97-AF65-F5344CB8AC3E}">
        <p14:creationId xmlns:p14="http://schemas.microsoft.com/office/powerpoint/2010/main" val="1272897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49F69-24CA-2273-10DD-579932589BE1}"/>
              </a:ext>
            </a:extLst>
          </p:cNvPr>
          <p:cNvSpPr>
            <a:spLocks noGrp="1"/>
          </p:cNvSpPr>
          <p:nvPr>
            <p:ph type="title"/>
          </p:nvPr>
        </p:nvSpPr>
        <p:spPr>
          <a:xfrm>
            <a:off x="646111" y="423221"/>
            <a:ext cx="9404723" cy="1400530"/>
          </a:xfrm>
        </p:spPr>
        <p:txBody>
          <a:bodyPr/>
          <a:lstStyle/>
          <a:p>
            <a:r>
              <a:rPr lang="en-CA" dirty="0"/>
              <a:t>                  </a:t>
            </a:r>
            <a:r>
              <a:rPr lang="en-CA" u="sng" dirty="0"/>
              <a:t> SCREENSHOTS</a:t>
            </a:r>
            <a:br>
              <a:rPr lang="en-CA" u="sng" dirty="0"/>
            </a:br>
            <a:br>
              <a:rPr lang="en-CA" u="sng" dirty="0"/>
            </a:br>
            <a:r>
              <a:rPr lang="en-CA" sz="1600" dirty="0">
                <a:latin typeface="Calibri" panose="020F0502020204030204" pitchFamily="34" charset="0"/>
                <a:ea typeface="Calibri" panose="020F0502020204030204" pitchFamily="34" charset="0"/>
                <a:cs typeface="Calibri" panose="020F0502020204030204" pitchFamily="34" charset="0"/>
              </a:rPr>
              <a:t>This is the Login Page where customer can login their details .</a:t>
            </a:r>
          </a:p>
        </p:txBody>
      </p:sp>
      <p:pic>
        <p:nvPicPr>
          <p:cNvPr id="4" name="Picture 3">
            <a:extLst>
              <a:ext uri="{FF2B5EF4-FFF2-40B4-BE49-F238E27FC236}">
                <a16:creationId xmlns:a16="http://schemas.microsoft.com/office/drawing/2014/main" id="{9F622617-CD2F-2AE3-F1F8-AC8806752BE0}"/>
              </a:ext>
            </a:extLst>
          </p:cNvPr>
          <p:cNvPicPr>
            <a:picLocks noChangeAspect="1"/>
          </p:cNvPicPr>
          <p:nvPr/>
        </p:nvPicPr>
        <p:blipFill>
          <a:blip r:embed="rId2"/>
          <a:stretch>
            <a:fillRect/>
          </a:stretch>
        </p:blipFill>
        <p:spPr>
          <a:xfrm>
            <a:off x="953729" y="2821858"/>
            <a:ext cx="10441858" cy="3865936"/>
          </a:xfrm>
          <a:prstGeom prst="rect">
            <a:avLst/>
          </a:prstGeom>
        </p:spPr>
      </p:pic>
    </p:spTree>
    <p:extLst>
      <p:ext uri="{BB962C8B-B14F-4D97-AF65-F5344CB8AC3E}">
        <p14:creationId xmlns:p14="http://schemas.microsoft.com/office/powerpoint/2010/main" val="2379136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1E105-96BA-6DB8-17F7-91710975B6F7}"/>
              </a:ext>
            </a:extLst>
          </p:cNvPr>
          <p:cNvSpPr>
            <a:spLocks noGrp="1"/>
          </p:cNvSpPr>
          <p:nvPr>
            <p:ph type="title"/>
          </p:nvPr>
        </p:nvSpPr>
        <p:spPr/>
        <p:txBody>
          <a:bodyPr/>
          <a:lstStyle/>
          <a:p>
            <a:r>
              <a:rPr lang="en-CA" sz="1600" dirty="0">
                <a:latin typeface="Calibri" panose="020F0502020204030204" pitchFamily="34" charset="0"/>
                <a:ea typeface="Calibri" panose="020F0502020204030204" pitchFamily="34" charset="0"/>
                <a:cs typeface="Calibri" panose="020F0502020204030204" pitchFamily="34" charset="0"/>
              </a:rPr>
              <a:t>This is the Registration Page where customer can register their details where user can enter Full name, Email, Password ,then account is created . </a:t>
            </a:r>
            <a:endParaRPr lang="en-CA" sz="1600" dirty="0"/>
          </a:p>
        </p:txBody>
      </p:sp>
      <p:pic>
        <p:nvPicPr>
          <p:cNvPr id="4" name="Picture 3">
            <a:extLst>
              <a:ext uri="{FF2B5EF4-FFF2-40B4-BE49-F238E27FC236}">
                <a16:creationId xmlns:a16="http://schemas.microsoft.com/office/drawing/2014/main" id="{ABAF7F38-8066-BD41-434C-37914A0ED71B}"/>
              </a:ext>
            </a:extLst>
          </p:cNvPr>
          <p:cNvPicPr>
            <a:picLocks noChangeAspect="1"/>
          </p:cNvPicPr>
          <p:nvPr/>
        </p:nvPicPr>
        <p:blipFill>
          <a:blip r:embed="rId2"/>
          <a:stretch>
            <a:fillRect/>
          </a:stretch>
        </p:blipFill>
        <p:spPr>
          <a:xfrm>
            <a:off x="1058743" y="1317523"/>
            <a:ext cx="10074513" cy="5239758"/>
          </a:xfrm>
          <a:prstGeom prst="rect">
            <a:avLst/>
          </a:prstGeom>
        </p:spPr>
      </p:pic>
    </p:spTree>
    <p:extLst>
      <p:ext uri="{BB962C8B-B14F-4D97-AF65-F5344CB8AC3E}">
        <p14:creationId xmlns:p14="http://schemas.microsoft.com/office/powerpoint/2010/main" val="144500955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6437</TotalTime>
  <Words>903</Words>
  <Application>Microsoft Office PowerPoint</Application>
  <PresentationFormat>Widescreen</PresentationFormat>
  <Paragraphs>132</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-apple-system</vt:lpstr>
      <vt:lpstr>Arial</vt:lpstr>
      <vt:lpstr>Calibri</vt:lpstr>
      <vt:lpstr>Century Gothic</vt:lpstr>
      <vt:lpstr>Wingdings 3</vt:lpstr>
      <vt:lpstr>Ion</vt:lpstr>
      <vt:lpstr>TRANSACTIONAL WEB APPLICATIONS</vt:lpstr>
      <vt:lpstr>SUBMITTED TO: STEVE TSHAM MPINDA ATAKY </vt:lpstr>
      <vt:lpstr>   INTRODUCTION</vt:lpstr>
      <vt:lpstr>                      TABLE OF CONTENT</vt:lpstr>
      <vt:lpstr>                   OVERVIEW</vt:lpstr>
      <vt:lpstr>                    USER STORIES</vt:lpstr>
      <vt:lpstr>PowerPoint Presentation</vt:lpstr>
      <vt:lpstr>                   SCREENSHOTS  This is the Login Page where customer can login their details .</vt:lpstr>
      <vt:lpstr>This is the Registration Page where customer can register their details where user can enter Full name, Email, Password ,then account is created . </vt:lpstr>
      <vt:lpstr>This is the Home page which appears when user login to the application.</vt:lpstr>
      <vt:lpstr> Home page description for variety of products where user can select the category.</vt:lpstr>
      <vt:lpstr>This section displays the clothing for men where customer can select any type of cloth and the item to buy can be adde to the cart.</vt:lpstr>
      <vt:lpstr> This is the page where customer can select the kitchen appliances</vt:lpstr>
      <vt:lpstr>This is the category for Women Dresses where women can select any particular dress which is directed to give the details of unique and ethnic designs.</vt:lpstr>
      <vt:lpstr>This is the information page for the application where customer can get details regarding  the application.</vt:lpstr>
      <vt:lpstr>This is the Contact Us page where user can get details on social media.</vt:lpstr>
      <vt:lpstr>This is the Add to cart where the selected items are added to the cart with details regarding quantity, title, price and detail.</vt:lpstr>
      <vt:lpstr>   When the customer logged out, he needs to sign-in again with their credentials. If the user is new he needs to register first and then start their shopping.</vt:lpstr>
      <vt:lpstr>                                                                                 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TRANSACTIONAL WEB APPLICATIONS</dc:title>
  <dc:creator>Nancy Bansal</dc:creator>
  <cp:lastModifiedBy>Nancy Bansal</cp:lastModifiedBy>
  <cp:revision>26</cp:revision>
  <dcterms:created xsi:type="dcterms:W3CDTF">2023-03-25T23:31:18Z</dcterms:created>
  <dcterms:modified xsi:type="dcterms:W3CDTF">2023-04-02T03:28:50Z</dcterms:modified>
</cp:coreProperties>
</file>

<file path=docProps/thumbnail.jpeg>
</file>